
<file path=[Content_Types].xml><?xml version="1.0" encoding="utf-8"?>
<Types xmlns="http://schemas.openxmlformats.org/package/2006/content-types">
  <Default Extension="5A3FEA00" ContentType="image/png"/>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19"/>
  </p:notesMasterIdLst>
  <p:sldIdLst>
    <p:sldId id="256" r:id="rId2"/>
    <p:sldId id="271" r:id="rId3"/>
    <p:sldId id="284" r:id="rId4"/>
    <p:sldId id="285" r:id="rId5"/>
    <p:sldId id="274" r:id="rId6"/>
    <p:sldId id="292" r:id="rId7"/>
    <p:sldId id="276" r:id="rId8"/>
    <p:sldId id="275" r:id="rId9"/>
    <p:sldId id="286" r:id="rId10"/>
    <p:sldId id="291" r:id="rId11"/>
    <p:sldId id="289" r:id="rId12"/>
    <p:sldId id="278" r:id="rId13"/>
    <p:sldId id="293" r:id="rId14"/>
    <p:sldId id="294" r:id="rId15"/>
    <p:sldId id="273" r:id="rId16"/>
    <p:sldId id="267" r:id="rId17"/>
    <p:sldId id="25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E7EA"/>
    <a:srgbClr val="367D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320327-3D15-4613-9783-B4020DD966B1}" v="343" dt="2023-02-14T13:05:00.3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870" autoAdjust="0"/>
    <p:restoredTop sz="94660"/>
  </p:normalViewPr>
  <p:slideViewPr>
    <p:cSldViewPr snapToGrid="0">
      <p:cViewPr varScale="1">
        <p:scale>
          <a:sx n="128" d="100"/>
          <a:sy n="128" d="100"/>
        </p:scale>
        <p:origin x="72" y="496"/>
      </p:cViewPr>
      <p:guideLst/>
    </p:cSldViewPr>
  </p:slideViewPr>
  <p:notesTextViewPr>
    <p:cViewPr>
      <p:scale>
        <a:sx n="1" d="1"/>
        <a:sy n="1" d="1"/>
      </p:scale>
      <p:origin x="0" y="0"/>
    </p:cViewPr>
  </p:notesTextViewPr>
  <p:sorterViewPr>
    <p:cViewPr>
      <p:scale>
        <a:sx n="100" d="100"/>
        <a:sy n="100" d="100"/>
      </p:scale>
      <p:origin x="0" y="-2835"/>
    </p:cViewPr>
  </p:sorterViewPr>
  <p:notesViewPr>
    <p:cSldViewPr snapToGrid="0">
      <p:cViewPr>
        <p:scale>
          <a:sx n="116" d="100"/>
          <a:sy n="116" d="100"/>
        </p:scale>
        <p:origin x="1557" y="-131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ith, Mahalia: WCC" userId="bdbc0f1f-c33c-4e45-9b4e-bdb49d21f4b3" providerId="ADAL" clId="{93C73182-ECFF-4908-A436-43BD3A859389}"/>
    <pc:docChg chg="custSel addSld delSld modSld">
      <pc:chgData name="Smith, Mahalia: WCC" userId="bdbc0f1f-c33c-4e45-9b4e-bdb49d21f4b3" providerId="ADAL" clId="{93C73182-ECFF-4908-A436-43BD3A859389}" dt="2023-01-12T14:26:50.343" v="534" actId="20577"/>
      <pc:docMkLst>
        <pc:docMk/>
      </pc:docMkLst>
      <pc:sldChg chg="del">
        <pc:chgData name="Smith, Mahalia: WCC" userId="bdbc0f1f-c33c-4e45-9b4e-bdb49d21f4b3" providerId="ADAL" clId="{93C73182-ECFF-4908-A436-43BD3A859389}" dt="2022-12-29T11:00:08.452" v="15" actId="2696"/>
        <pc:sldMkLst>
          <pc:docMk/>
          <pc:sldMk cId="2629982251" sldId="262"/>
        </pc:sldMkLst>
      </pc:sldChg>
      <pc:sldChg chg="modSp mod">
        <pc:chgData name="Smith, Mahalia: WCC" userId="bdbc0f1f-c33c-4e45-9b4e-bdb49d21f4b3" providerId="ADAL" clId="{93C73182-ECFF-4908-A436-43BD3A859389}" dt="2022-12-29T11:00:37.906" v="47" actId="20577"/>
        <pc:sldMkLst>
          <pc:docMk/>
          <pc:sldMk cId="3740731542" sldId="271"/>
        </pc:sldMkLst>
        <pc:spChg chg="mod">
          <ac:chgData name="Smith, Mahalia: WCC" userId="bdbc0f1f-c33c-4e45-9b4e-bdb49d21f4b3" providerId="ADAL" clId="{93C73182-ECFF-4908-A436-43BD3A859389}" dt="2022-12-29T11:00:37.906" v="47" actId="20577"/>
          <ac:spMkLst>
            <pc:docMk/>
            <pc:sldMk cId="3740731542" sldId="271"/>
            <ac:spMk id="3" creationId="{81F9C5FF-4468-4150-8CE6-41700E7CAA92}"/>
          </ac:spMkLst>
        </pc:spChg>
      </pc:sldChg>
      <pc:sldChg chg="modSp mod">
        <pc:chgData name="Smith, Mahalia: WCC" userId="bdbc0f1f-c33c-4e45-9b4e-bdb49d21f4b3" providerId="ADAL" clId="{93C73182-ECFF-4908-A436-43BD3A859389}" dt="2022-12-29T12:53:39.345" v="410" actId="20577"/>
        <pc:sldMkLst>
          <pc:docMk/>
          <pc:sldMk cId="1209158491" sldId="274"/>
        </pc:sldMkLst>
        <pc:spChg chg="mod">
          <ac:chgData name="Smith, Mahalia: WCC" userId="bdbc0f1f-c33c-4e45-9b4e-bdb49d21f4b3" providerId="ADAL" clId="{93C73182-ECFF-4908-A436-43BD3A859389}" dt="2022-12-29T12:36:03.180" v="214" actId="20577"/>
          <ac:spMkLst>
            <pc:docMk/>
            <pc:sldMk cId="1209158491" sldId="274"/>
            <ac:spMk id="2" creationId="{B20FD60E-35C7-4B42-8B4A-2DB575EFC22B}"/>
          </ac:spMkLst>
        </pc:spChg>
        <pc:spChg chg="mod">
          <ac:chgData name="Smith, Mahalia: WCC" userId="bdbc0f1f-c33c-4e45-9b4e-bdb49d21f4b3" providerId="ADAL" clId="{93C73182-ECFF-4908-A436-43BD3A859389}" dt="2022-12-29T12:53:39.345" v="410" actId="20577"/>
          <ac:spMkLst>
            <pc:docMk/>
            <pc:sldMk cId="1209158491" sldId="274"/>
            <ac:spMk id="3" creationId="{81F9C5FF-4468-4150-8CE6-41700E7CAA92}"/>
          </ac:spMkLst>
        </pc:spChg>
      </pc:sldChg>
      <pc:sldChg chg="modSp mod">
        <pc:chgData name="Smith, Mahalia: WCC" userId="bdbc0f1f-c33c-4e45-9b4e-bdb49d21f4b3" providerId="ADAL" clId="{93C73182-ECFF-4908-A436-43BD3A859389}" dt="2022-12-29T12:56:21.140" v="435" actId="20577"/>
        <pc:sldMkLst>
          <pc:docMk/>
          <pc:sldMk cId="1190657014" sldId="276"/>
        </pc:sldMkLst>
        <pc:spChg chg="mod">
          <ac:chgData name="Smith, Mahalia: WCC" userId="bdbc0f1f-c33c-4e45-9b4e-bdb49d21f4b3" providerId="ADAL" clId="{93C73182-ECFF-4908-A436-43BD3A859389}" dt="2022-12-29T12:56:21.140" v="435" actId="20577"/>
          <ac:spMkLst>
            <pc:docMk/>
            <pc:sldMk cId="1190657014" sldId="276"/>
            <ac:spMk id="3" creationId="{81F9C5FF-4468-4150-8CE6-41700E7CAA92}"/>
          </ac:spMkLst>
        </pc:spChg>
      </pc:sldChg>
      <pc:sldChg chg="del">
        <pc:chgData name="Smith, Mahalia: WCC" userId="bdbc0f1f-c33c-4e45-9b4e-bdb49d21f4b3" providerId="ADAL" clId="{93C73182-ECFF-4908-A436-43BD3A859389}" dt="2022-12-29T11:01:08.075" v="48" actId="2696"/>
        <pc:sldMkLst>
          <pc:docMk/>
          <pc:sldMk cId="1137170308" sldId="279"/>
        </pc:sldMkLst>
      </pc:sldChg>
      <pc:sldChg chg="modSp mod">
        <pc:chgData name="Smith, Mahalia: WCC" userId="bdbc0f1f-c33c-4e45-9b4e-bdb49d21f4b3" providerId="ADAL" clId="{93C73182-ECFF-4908-A436-43BD3A859389}" dt="2022-12-29T11:22:15.278" v="137" actId="20577"/>
        <pc:sldMkLst>
          <pc:docMk/>
          <pc:sldMk cId="64167524" sldId="281"/>
        </pc:sldMkLst>
        <pc:spChg chg="mod">
          <ac:chgData name="Smith, Mahalia: WCC" userId="bdbc0f1f-c33c-4e45-9b4e-bdb49d21f4b3" providerId="ADAL" clId="{93C73182-ECFF-4908-A436-43BD3A859389}" dt="2022-12-29T11:22:15.278" v="137" actId="20577"/>
          <ac:spMkLst>
            <pc:docMk/>
            <pc:sldMk cId="64167524" sldId="281"/>
            <ac:spMk id="8" creationId="{67FD10E5-0E93-4D6F-B680-95BC65234B48}"/>
          </ac:spMkLst>
        </pc:spChg>
      </pc:sldChg>
      <pc:sldChg chg="del">
        <pc:chgData name="Smith, Mahalia: WCC" userId="bdbc0f1f-c33c-4e45-9b4e-bdb49d21f4b3" providerId="ADAL" clId="{93C73182-ECFF-4908-A436-43BD3A859389}" dt="2022-12-29T12:33:07.822" v="138" actId="2696"/>
        <pc:sldMkLst>
          <pc:docMk/>
          <pc:sldMk cId="3734520188" sldId="282"/>
        </pc:sldMkLst>
      </pc:sldChg>
      <pc:sldChg chg="modSp mod">
        <pc:chgData name="Smith, Mahalia: WCC" userId="bdbc0f1f-c33c-4e45-9b4e-bdb49d21f4b3" providerId="ADAL" clId="{93C73182-ECFF-4908-A436-43BD3A859389}" dt="2022-12-29T11:03:58.479" v="126" actId="20577"/>
        <pc:sldMkLst>
          <pc:docMk/>
          <pc:sldMk cId="3041492405" sldId="284"/>
        </pc:sldMkLst>
        <pc:spChg chg="mod">
          <ac:chgData name="Smith, Mahalia: WCC" userId="bdbc0f1f-c33c-4e45-9b4e-bdb49d21f4b3" providerId="ADAL" clId="{93C73182-ECFF-4908-A436-43BD3A859389}" dt="2022-12-29T11:03:58.479" v="126" actId="20577"/>
          <ac:spMkLst>
            <pc:docMk/>
            <pc:sldMk cId="3041492405" sldId="284"/>
            <ac:spMk id="7" creationId="{766937F6-940D-4B2D-9981-50F69477B2A1}"/>
          </ac:spMkLst>
        </pc:spChg>
      </pc:sldChg>
      <pc:sldChg chg="modSp mod">
        <pc:chgData name="Smith, Mahalia: WCC" userId="bdbc0f1f-c33c-4e45-9b4e-bdb49d21f4b3" providerId="ADAL" clId="{93C73182-ECFF-4908-A436-43BD3A859389}" dt="2023-01-12T14:26:50.343" v="534" actId="20577"/>
        <pc:sldMkLst>
          <pc:docMk/>
          <pc:sldMk cId="3407027009" sldId="286"/>
        </pc:sldMkLst>
        <pc:spChg chg="mod">
          <ac:chgData name="Smith, Mahalia: WCC" userId="bdbc0f1f-c33c-4e45-9b4e-bdb49d21f4b3" providerId="ADAL" clId="{93C73182-ECFF-4908-A436-43BD3A859389}" dt="2023-01-12T14:26:50.343" v="534" actId="20577"/>
          <ac:spMkLst>
            <pc:docMk/>
            <pc:sldMk cId="3407027009" sldId="286"/>
            <ac:spMk id="3" creationId="{197F1E70-A480-468E-8EB5-21842A190F3C}"/>
          </ac:spMkLst>
        </pc:spChg>
      </pc:sldChg>
      <pc:sldChg chg="modSp mod">
        <pc:chgData name="Smith, Mahalia: WCC" userId="bdbc0f1f-c33c-4e45-9b4e-bdb49d21f4b3" providerId="ADAL" clId="{93C73182-ECFF-4908-A436-43BD3A859389}" dt="2022-12-29T13:38:24.052" v="532" actId="5793"/>
        <pc:sldMkLst>
          <pc:docMk/>
          <pc:sldMk cId="2905423098" sldId="287"/>
        </pc:sldMkLst>
        <pc:spChg chg="mod">
          <ac:chgData name="Smith, Mahalia: WCC" userId="bdbc0f1f-c33c-4e45-9b4e-bdb49d21f4b3" providerId="ADAL" clId="{93C73182-ECFF-4908-A436-43BD3A859389}" dt="2022-12-29T13:38:24.052" v="532" actId="5793"/>
          <ac:spMkLst>
            <pc:docMk/>
            <pc:sldMk cId="2905423098" sldId="287"/>
            <ac:spMk id="6" creationId="{E296C437-F343-9035-D777-C0E9395FFD3C}"/>
          </ac:spMkLst>
        </pc:spChg>
      </pc:sldChg>
      <pc:sldChg chg="del">
        <pc:chgData name="Smith, Mahalia: WCC" userId="bdbc0f1f-c33c-4e45-9b4e-bdb49d21f4b3" providerId="ADAL" clId="{93C73182-ECFF-4908-A436-43BD3A859389}" dt="2022-12-29T13:24:55.925" v="436" actId="2696"/>
        <pc:sldMkLst>
          <pc:docMk/>
          <pc:sldMk cId="256406672" sldId="290"/>
        </pc:sldMkLst>
      </pc:sldChg>
      <pc:sldChg chg="addSp delSp modSp new mod">
        <pc:chgData name="Smith, Mahalia: WCC" userId="bdbc0f1f-c33c-4e45-9b4e-bdb49d21f4b3" providerId="ADAL" clId="{93C73182-ECFF-4908-A436-43BD3A859389}" dt="2022-12-20T12:50:49.112" v="14" actId="207"/>
        <pc:sldMkLst>
          <pc:docMk/>
          <pc:sldMk cId="2476806111" sldId="291"/>
        </pc:sldMkLst>
        <pc:spChg chg="mod">
          <ac:chgData name="Smith, Mahalia: WCC" userId="bdbc0f1f-c33c-4e45-9b4e-bdb49d21f4b3" providerId="ADAL" clId="{93C73182-ECFF-4908-A436-43BD3A859389}" dt="2022-12-20T12:50:49.112" v="14" actId="207"/>
          <ac:spMkLst>
            <pc:docMk/>
            <pc:sldMk cId="2476806111" sldId="291"/>
            <ac:spMk id="2" creationId="{197B6A27-7033-40EC-B080-C2B66E99DA02}"/>
          </ac:spMkLst>
        </pc:spChg>
        <pc:spChg chg="del mod">
          <ac:chgData name="Smith, Mahalia: WCC" userId="bdbc0f1f-c33c-4e45-9b4e-bdb49d21f4b3" providerId="ADAL" clId="{93C73182-ECFF-4908-A436-43BD3A859389}" dt="2022-12-20T12:49:02.295" v="6" actId="478"/>
          <ac:spMkLst>
            <pc:docMk/>
            <pc:sldMk cId="2476806111" sldId="291"/>
            <ac:spMk id="3" creationId="{0BFBE82C-30D0-35DF-1016-1EF93F686956}"/>
          </ac:spMkLst>
        </pc:spChg>
        <pc:picChg chg="add mod modCrop">
          <ac:chgData name="Smith, Mahalia: WCC" userId="bdbc0f1f-c33c-4e45-9b4e-bdb49d21f4b3" providerId="ADAL" clId="{93C73182-ECFF-4908-A436-43BD3A859389}" dt="2022-12-20T12:50:24.447" v="13" actId="1076"/>
          <ac:picMkLst>
            <pc:docMk/>
            <pc:sldMk cId="2476806111" sldId="291"/>
            <ac:picMk id="5" creationId="{9BBCC74E-BFF9-5D1D-E1E1-411A7DE800A4}"/>
          </ac:picMkLst>
        </pc:picChg>
      </pc:sldChg>
      <pc:sldChg chg="modSp add mod">
        <pc:chgData name="Smith, Mahalia: WCC" userId="bdbc0f1f-c33c-4e45-9b4e-bdb49d21f4b3" providerId="ADAL" clId="{93C73182-ECFF-4908-A436-43BD3A859389}" dt="2022-12-29T12:51:10.303" v="308"/>
        <pc:sldMkLst>
          <pc:docMk/>
          <pc:sldMk cId="1392722803" sldId="292"/>
        </pc:sldMkLst>
        <pc:spChg chg="mod">
          <ac:chgData name="Smith, Mahalia: WCC" userId="bdbc0f1f-c33c-4e45-9b4e-bdb49d21f4b3" providerId="ADAL" clId="{93C73182-ECFF-4908-A436-43BD3A859389}" dt="2022-12-29T12:46:51.794" v="302" actId="20577"/>
          <ac:spMkLst>
            <pc:docMk/>
            <pc:sldMk cId="1392722803" sldId="292"/>
            <ac:spMk id="2" creationId="{B20FD60E-35C7-4B42-8B4A-2DB575EFC22B}"/>
          </ac:spMkLst>
        </pc:spChg>
        <pc:spChg chg="mod">
          <ac:chgData name="Smith, Mahalia: WCC" userId="bdbc0f1f-c33c-4e45-9b4e-bdb49d21f4b3" providerId="ADAL" clId="{93C73182-ECFF-4908-A436-43BD3A859389}" dt="2022-12-29T12:51:10.303" v="308"/>
          <ac:spMkLst>
            <pc:docMk/>
            <pc:sldMk cId="1392722803" sldId="292"/>
            <ac:spMk id="3" creationId="{81F9C5FF-4468-4150-8CE6-41700E7CAA92}"/>
          </ac:spMkLst>
        </pc:spChg>
      </pc:sldChg>
      <pc:sldChg chg="del">
        <pc:chgData name="Smith, Mahalia: WCC" userId="bdbc0f1f-c33c-4e45-9b4e-bdb49d21f4b3" providerId="ADAL" clId="{93C73182-ECFF-4908-A436-43BD3A859389}" dt="2022-12-20T10:24:24.245" v="0" actId="2696"/>
        <pc:sldMkLst>
          <pc:docMk/>
          <pc:sldMk cId="1698090776" sldId="292"/>
        </pc:sldMkLst>
      </pc:sldChg>
    </pc:docChg>
  </pc:docChgLst>
  <pc:docChgLst>
    <pc:chgData name="Smith, Mahalia: WCC" userId="bdbc0f1f-c33c-4e45-9b4e-bdb49d21f4b3" providerId="ADAL" clId="{9B320327-3D15-4613-9783-B4020DD966B1}"/>
    <pc:docChg chg="undo custSel addSld delSld modSld sldOrd">
      <pc:chgData name="Smith, Mahalia: WCC" userId="bdbc0f1f-c33c-4e45-9b4e-bdb49d21f4b3" providerId="ADAL" clId="{9B320327-3D15-4613-9783-B4020DD966B1}" dt="2023-02-14T13:05:00.379" v="1108"/>
      <pc:docMkLst>
        <pc:docMk/>
      </pc:docMkLst>
      <pc:sldChg chg="addSp delSp modSp mod modTransition modAnim">
        <pc:chgData name="Smith, Mahalia: WCC" userId="bdbc0f1f-c33c-4e45-9b4e-bdb49d21f4b3" providerId="ADAL" clId="{9B320327-3D15-4613-9783-B4020DD966B1}" dt="2023-02-09T15:09:16.520" v="732"/>
        <pc:sldMkLst>
          <pc:docMk/>
          <pc:sldMk cId="1771002070" sldId="256"/>
        </pc:sldMkLst>
        <pc:picChg chg="add del mod">
          <ac:chgData name="Smith, Mahalia: WCC" userId="bdbc0f1f-c33c-4e45-9b4e-bdb49d21f4b3" providerId="ADAL" clId="{9B320327-3D15-4613-9783-B4020DD966B1}" dt="2023-02-09T15:09:00.337" v="731"/>
          <ac:picMkLst>
            <pc:docMk/>
            <pc:sldMk cId="1771002070" sldId="256"/>
            <ac:picMk id="8" creationId="{117920AF-ECD0-7D58-9226-8916AA536806}"/>
          </ac:picMkLst>
        </pc:picChg>
        <pc:picChg chg="add del mod">
          <ac:chgData name="Smith, Mahalia: WCC" userId="bdbc0f1f-c33c-4e45-9b4e-bdb49d21f4b3" providerId="ADAL" clId="{9B320327-3D15-4613-9783-B4020DD966B1}" dt="2023-02-09T15:09:16.520" v="732"/>
          <ac:picMkLst>
            <pc:docMk/>
            <pc:sldMk cId="1771002070" sldId="256"/>
            <ac:picMk id="20" creationId="{80379C0C-8829-FB5F-84F5-4A51E709FA08}"/>
          </ac:picMkLst>
        </pc:picChg>
        <pc:picChg chg="add mod">
          <ac:chgData name="Smith, Mahalia: WCC" userId="bdbc0f1f-c33c-4e45-9b4e-bdb49d21f4b3" providerId="ADAL" clId="{9B320327-3D15-4613-9783-B4020DD966B1}" dt="2023-02-09T15:09:16.520" v="732"/>
          <ac:picMkLst>
            <pc:docMk/>
            <pc:sldMk cId="1771002070" sldId="256"/>
            <ac:picMk id="21" creationId="{BA56B614-53A7-BDB4-5B6D-68461BAE7360}"/>
          </ac:picMkLst>
        </pc:picChg>
      </pc:sldChg>
      <pc:sldChg chg="addSp delSp modSp mod modTransition modAnim">
        <pc:chgData name="Smith, Mahalia: WCC" userId="bdbc0f1f-c33c-4e45-9b4e-bdb49d21f4b3" providerId="ADAL" clId="{9B320327-3D15-4613-9783-B4020DD966B1}" dt="2023-02-14T13:05:00.379" v="1108"/>
        <pc:sldMkLst>
          <pc:docMk/>
          <pc:sldMk cId="1070185014" sldId="267"/>
        </pc:sldMkLst>
        <pc:picChg chg="del">
          <ac:chgData name="Smith, Mahalia: WCC" userId="bdbc0f1f-c33c-4e45-9b4e-bdb49d21f4b3" providerId="ADAL" clId="{9B320327-3D15-4613-9783-B4020DD966B1}" dt="2023-02-14T13:03:58.125" v="1104"/>
          <ac:picMkLst>
            <pc:docMk/>
            <pc:sldMk cId="1070185014" sldId="267"/>
            <ac:picMk id="10" creationId="{E3EF4543-599B-407F-9F69-53FCE7F720A4}"/>
          </ac:picMkLst>
        </pc:picChg>
        <pc:picChg chg="add del mod ord">
          <ac:chgData name="Smith, Mahalia: WCC" userId="bdbc0f1f-c33c-4e45-9b4e-bdb49d21f4b3" providerId="ADAL" clId="{9B320327-3D15-4613-9783-B4020DD966B1}" dt="2023-02-14T13:04:13.228" v="1105"/>
          <ac:picMkLst>
            <pc:docMk/>
            <pc:sldMk cId="1070185014" sldId="267"/>
            <ac:picMk id="12" creationId="{41A1B304-760A-044F-4DD0-58C0C14B1C3C}"/>
          </ac:picMkLst>
        </pc:picChg>
        <pc:picChg chg="add del mod">
          <ac:chgData name="Smith, Mahalia: WCC" userId="bdbc0f1f-c33c-4e45-9b4e-bdb49d21f4b3" providerId="ADAL" clId="{9B320327-3D15-4613-9783-B4020DD966B1}" dt="2023-02-14T13:04:36.687" v="1107"/>
          <ac:picMkLst>
            <pc:docMk/>
            <pc:sldMk cId="1070185014" sldId="267"/>
            <ac:picMk id="13" creationId="{12F978DE-604A-405D-E418-68B8B8C4CDFD}"/>
          </ac:picMkLst>
        </pc:picChg>
        <pc:picChg chg="add del mod ord">
          <ac:chgData name="Smith, Mahalia: WCC" userId="bdbc0f1f-c33c-4e45-9b4e-bdb49d21f4b3" providerId="ADAL" clId="{9B320327-3D15-4613-9783-B4020DD966B1}" dt="2023-02-14T13:05:00.379" v="1108"/>
          <ac:picMkLst>
            <pc:docMk/>
            <pc:sldMk cId="1070185014" sldId="267"/>
            <ac:picMk id="16" creationId="{1CA400CA-AEE2-8CD5-8DD0-F2690590A551}"/>
          </ac:picMkLst>
        </pc:picChg>
        <pc:picChg chg="add mod">
          <ac:chgData name="Smith, Mahalia: WCC" userId="bdbc0f1f-c33c-4e45-9b4e-bdb49d21f4b3" providerId="ADAL" clId="{9B320327-3D15-4613-9783-B4020DD966B1}" dt="2023-02-14T13:05:00.379" v="1108"/>
          <ac:picMkLst>
            <pc:docMk/>
            <pc:sldMk cId="1070185014" sldId="267"/>
            <ac:picMk id="17" creationId="{4EE39A62-7AE5-2A85-B31B-4DD5517A837F}"/>
          </ac:picMkLst>
        </pc:picChg>
      </pc:sldChg>
      <pc:sldChg chg="addSp delSp modSp mod modTransition modAnim">
        <pc:chgData name="Smith, Mahalia: WCC" userId="bdbc0f1f-c33c-4e45-9b4e-bdb49d21f4b3" providerId="ADAL" clId="{9B320327-3D15-4613-9783-B4020DD966B1}" dt="2023-02-09T15:10:29.222" v="734"/>
        <pc:sldMkLst>
          <pc:docMk/>
          <pc:sldMk cId="3740731542" sldId="271"/>
        </pc:sldMkLst>
        <pc:spChg chg="mod">
          <ac:chgData name="Smith, Mahalia: WCC" userId="bdbc0f1f-c33c-4e45-9b4e-bdb49d21f4b3" providerId="ADAL" clId="{9B320327-3D15-4613-9783-B4020DD966B1}" dt="2023-02-09T11:46:39.988" v="659" actId="20577"/>
          <ac:spMkLst>
            <pc:docMk/>
            <pc:sldMk cId="3740731542" sldId="271"/>
            <ac:spMk id="2" creationId="{B20FD60E-35C7-4B42-8B4A-2DB575EFC22B}"/>
          </ac:spMkLst>
        </pc:spChg>
        <pc:picChg chg="add del mod">
          <ac:chgData name="Smith, Mahalia: WCC" userId="bdbc0f1f-c33c-4e45-9b4e-bdb49d21f4b3" providerId="ADAL" clId="{9B320327-3D15-4613-9783-B4020DD966B1}" dt="2023-02-09T14:52:14.264" v="694"/>
          <ac:picMkLst>
            <pc:docMk/>
            <pc:sldMk cId="3740731542" sldId="271"/>
            <ac:picMk id="12" creationId="{679E302F-DDC1-F647-E1DD-784F769457DB}"/>
          </ac:picMkLst>
        </pc:picChg>
        <pc:picChg chg="add del mod">
          <ac:chgData name="Smith, Mahalia: WCC" userId="bdbc0f1f-c33c-4e45-9b4e-bdb49d21f4b3" providerId="ADAL" clId="{9B320327-3D15-4613-9783-B4020DD966B1}" dt="2023-02-09T14:52:20.487" v="695"/>
          <ac:picMkLst>
            <pc:docMk/>
            <pc:sldMk cId="3740731542" sldId="271"/>
            <ac:picMk id="17" creationId="{4F74241F-032A-D59B-00C0-73FAC117E5B8}"/>
          </ac:picMkLst>
        </pc:picChg>
        <pc:picChg chg="add del mod">
          <ac:chgData name="Smith, Mahalia: WCC" userId="bdbc0f1f-c33c-4e45-9b4e-bdb49d21f4b3" providerId="ADAL" clId="{9B320327-3D15-4613-9783-B4020DD966B1}" dt="2023-02-09T14:54:44.336" v="698"/>
          <ac:picMkLst>
            <pc:docMk/>
            <pc:sldMk cId="3740731542" sldId="271"/>
            <ac:picMk id="18" creationId="{314B8534-A7DF-67BC-EC96-A05F13388B2F}"/>
          </ac:picMkLst>
        </pc:picChg>
        <pc:picChg chg="add del mod ord">
          <ac:chgData name="Smith, Mahalia: WCC" userId="bdbc0f1f-c33c-4e45-9b4e-bdb49d21f4b3" providerId="ADAL" clId="{9B320327-3D15-4613-9783-B4020DD966B1}" dt="2023-02-09T14:54:51.116" v="699"/>
          <ac:picMkLst>
            <pc:docMk/>
            <pc:sldMk cId="3740731542" sldId="271"/>
            <ac:picMk id="23" creationId="{D7B2CC5A-AD7B-DFC4-DC34-3DEB56516255}"/>
          </ac:picMkLst>
        </pc:picChg>
        <pc:picChg chg="add del mod">
          <ac:chgData name="Smith, Mahalia: WCC" userId="bdbc0f1f-c33c-4e45-9b4e-bdb49d21f4b3" providerId="ADAL" clId="{9B320327-3D15-4613-9783-B4020DD966B1}" dt="2023-02-09T14:56:23.068" v="701"/>
          <ac:picMkLst>
            <pc:docMk/>
            <pc:sldMk cId="3740731542" sldId="271"/>
            <ac:picMk id="24" creationId="{7A78E48E-3A07-9D15-37C9-D43401A4A5C3}"/>
          </ac:picMkLst>
        </pc:picChg>
        <pc:picChg chg="add del mod ord">
          <ac:chgData name="Smith, Mahalia: WCC" userId="bdbc0f1f-c33c-4e45-9b4e-bdb49d21f4b3" providerId="ADAL" clId="{9B320327-3D15-4613-9783-B4020DD966B1}" dt="2023-02-09T14:56:30.135" v="702"/>
          <ac:picMkLst>
            <pc:docMk/>
            <pc:sldMk cId="3740731542" sldId="271"/>
            <ac:picMk id="27" creationId="{9DE79A23-CA1A-2439-B50A-8B673D6C3F6F}"/>
          </ac:picMkLst>
        </pc:picChg>
        <pc:picChg chg="add del mod">
          <ac:chgData name="Smith, Mahalia: WCC" userId="bdbc0f1f-c33c-4e45-9b4e-bdb49d21f4b3" providerId="ADAL" clId="{9B320327-3D15-4613-9783-B4020DD966B1}" dt="2023-02-09T14:56:54.053" v="704"/>
          <ac:picMkLst>
            <pc:docMk/>
            <pc:sldMk cId="3740731542" sldId="271"/>
            <ac:picMk id="28" creationId="{30511FC3-50AC-5CB3-369D-35E5CE7FB01E}"/>
          </ac:picMkLst>
        </pc:picChg>
        <pc:picChg chg="add del mod ord">
          <ac:chgData name="Smith, Mahalia: WCC" userId="bdbc0f1f-c33c-4e45-9b4e-bdb49d21f4b3" providerId="ADAL" clId="{9B320327-3D15-4613-9783-B4020DD966B1}" dt="2023-02-09T14:57:23.532" v="705"/>
          <ac:picMkLst>
            <pc:docMk/>
            <pc:sldMk cId="3740731542" sldId="271"/>
            <ac:picMk id="31" creationId="{E786F2B0-ABF6-0492-2F3A-A8E1E77E1126}"/>
          </ac:picMkLst>
        </pc:picChg>
        <pc:picChg chg="add del mod">
          <ac:chgData name="Smith, Mahalia: WCC" userId="bdbc0f1f-c33c-4e45-9b4e-bdb49d21f4b3" providerId="ADAL" clId="{9B320327-3D15-4613-9783-B4020DD966B1}" dt="2023-02-09T14:57:29.096" v="707"/>
          <ac:picMkLst>
            <pc:docMk/>
            <pc:sldMk cId="3740731542" sldId="271"/>
            <ac:picMk id="32" creationId="{486E79B3-9167-13BA-2B9B-E0CF4E452E62}"/>
          </ac:picMkLst>
        </pc:picChg>
        <pc:picChg chg="add del mod ord">
          <ac:chgData name="Smith, Mahalia: WCC" userId="bdbc0f1f-c33c-4e45-9b4e-bdb49d21f4b3" providerId="ADAL" clId="{9B320327-3D15-4613-9783-B4020DD966B1}" dt="2023-02-09T14:57:36.772" v="708"/>
          <ac:picMkLst>
            <pc:docMk/>
            <pc:sldMk cId="3740731542" sldId="271"/>
            <ac:picMk id="35" creationId="{0530D6D2-C1EC-E3F7-232E-6814D44CB061}"/>
          </ac:picMkLst>
        </pc:picChg>
        <pc:picChg chg="add del mod">
          <ac:chgData name="Smith, Mahalia: WCC" userId="bdbc0f1f-c33c-4e45-9b4e-bdb49d21f4b3" providerId="ADAL" clId="{9B320327-3D15-4613-9783-B4020DD966B1}" dt="2023-02-09T14:57:58.595" v="710"/>
          <ac:picMkLst>
            <pc:docMk/>
            <pc:sldMk cId="3740731542" sldId="271"/>
            <ac:picMk id="36" creationId="{13E06990-8ABE-1840-9F7A-9EFFFA81857E}"/>
          </ac:picMkLst>
        </pc:picChg>
        <pc:picChg chg="add del mod ord">
          <ac:chgData name="Smith, Mahalia: WCC" userId="bdbc0f1f-c33c-4e45-9b4e-bdb49d21f4b3" providerId="ADAL" clId="{9B320327-3D15-4613-9783-B4020DD966B1}" dt="2023-02-09T14:58:09.316" v="711"/>
          <ac:picMkLst>
            <pc:docMk/>
            <pc:sldMk cId="3740731542" sldId="271"/>
            <ac:picMk id="39" creationId="{A556A8E1-E4AE-2E7A-CCFE-50C6CD321F25}"/>
          </ac:picMkLst>
        </pc:picChg>
        <pc:picChg chg="add del mod">
          <ac:chgData name="Smith, Mahalia: WCC" userId="bdbc0f1f-c33c-4e45-9b4e-bdb49d21f4b3" providerId="ADAL" clId="{9B320327-3D15-4613-9783-B4020DD966B1}" dt="2023-02-09T14:58:58.192" v="713"/>
          <ac:picMkLst>
            <pc:docMk/>
            <pc:sldMk cId="3740731542" sldId="271"/>
            <ac:picMk id="40" creationId="{5CB543DF-1836-746F-1472-8C2BED31900C}"/>
          </ac:picMkLst>
        </pc:picChg>
        <pc:picChg chg="add del mod ord">
          <ac:chgData name="Smith, Mahalia: WCC" userId="bdbc0f1f-c33c-4e45-9b4e-bdb49d21f4b3" providerId="ADAL" clId="{9B320327-3D15-4613-9783-B4020DD966B1}" dt="2023-02-09T14:59:05.578" v="714"/>
          <ac:picMkLst>
            <pc:docMk/>
            <pc:sldMk cId="3740731542" sldId="271"/>
            <ac:picMk id="45" creationId="{28E0DBF7-C1A7-F60B-7A53-E1F1F25011AD}"/>
          </ac:picMkLst>
        </pc:picChg>
        <pc:picChg chg="add del mod">
          <ac:chgData name="Smith, Mahalia: WCC" userId="bdbc0f1f-c33c-4e45-9b4e-bdb49d21f4b3" providerId="ADAL" clId="{9B320327-3D15-4613-9783-B4020DD966B1}" dt="2023-02-09T15:00:18.942" v="720"/>
          <ac:picMkLst>
            <pc:docMk/>
            <pc:sldMk cId="3740731542" sldId="271"/>
            <ac:picMk id="46" creationId="{E9373320-78F5-52A0-A86D-194594E17ADE}"/>
          </ac:picMkLst>
        </pc:picChg>
        <pc:picChg chg="add del mod ord">
          <ac:chgData name="Smith, Mahalia: WCC" userId="bdbc0f1f-c33c-4e45-9b4e-bdb49d21f4b3" providerId="ADAL" clId="{9B320327-3D15-4613-9783-B4020DD966B1}" dt="2023-02-09T15:00:26.086" v="721"/>
          <ac:picMkLst>
            <pc:docMk/>
            <pc:sldMk cId="3740731542" sldId="271"/>
            <ac:picMk id="51" creationId="{B1AA14B8-710D-43BE-C030-FFE7C805B64E}"/>
          </ac:picMkLst>
        </pc:picChg>
        <pc:picChg chg="add del mod">
          <ac:chgData name="Smith, Mahalia: WCC" userId="bdbc0f1f-c33c-4e45-9b4e-bdb49d21f4b3" providerId="ADAL" clId="{9B320327-3D15-4613-9783-B4020DD966B1}" dt="2023-02-09T15:01:51.266" v="722"/>
          <ac:picMkLst>
            <pc:docMk/>
            <pc:sldMk cId="3740731542" sldId="271"/>
            <ac:picMk id="52" creationId="{A162E407-4AD9-69BF-0BCC-2B6A2F4989A0}"/>
          </ac:picMkLst>
        </pc:picChg>
        <pc:picChg chg="add del mod">
          <ac:chgData name="Smith, Mahalia: WCC" userId="bdbc0f1f-c33c-4e45-9b4e-bdb49d21f4b3" providerId="ADAL" clId="{9B320327-3D15-4613-9783-B4020DD966B1}" dt="2023-02-09T15:03:26.805" v="726"/>
          <ac:picMkLst>
            <pc:docMk/>
            <pc:sldMk cId="3740731542" sldId="271"/>
            <ac:picMk id="58" creationId="{350E651B-6D8D-1E09-0761-CCF3ADDA7642}"/>
          </ac:picMkLst>
        </pc:picChg>
        <pc:picChg chg="add del mod">
          <ac:chgData name="Smith, Mahalia: WCC" userId="bdbc0f1f-c33c-4e45-9b4e-bdb49d21f4b3" providerId="ADAL" clId="{9B320327-3D15-4613-9783-B4020DD966B1}" dt="2023-02-09T15:04:36.947" v="727"/>
          <ac:picMkLst>
            <pc:docMk/>
            <pc:sldMk cId="3740731542" sldId="271"/>
            <ac:picMk id="61" creationId="{4CC4F590-47C0-D849-5C66-E2FB02DE75F8}"/>
          </ac:picMkLst>
        </pc:picChg>
        <pc:picChg chg="add del mod">
          <ac:chgData name="Smith, Mahalia: WCC" userId="bdbc0f1f-c33c-4e45-9b4e-bdb49d21f4b3" providerId="ADAL" clId="{9B320327-3D15-4613-9783-B4020DD966B1}" dt="2023-02-09T15:05:28.992" v="728"/>
          <ac:picMkLst>
            <pc:docMk/>
            <pc:sldMk cId="3740731542" sldId="271"/>
            <ac:picMk id="62" creationId="{B06E56FF-46F3-B4C1-9796-36EFFDA6187A}"/>
          </ac:picMkLst>
        </pc:picChg>
        <pc:picChg chg="add del mod">
          <ac:chgData name="Smith, Mahalia: WCC" userId="bdbc0f1f-c33c-4e45-9b4e-bdb49d21f4b3" providerId="ADAL" clId="{9B320327-3D15-4613-9783-B4020DD966B1}" dt="2023-02-09T15:09:25.830" v="733"/>
          <ac:picMkLst>
            <pc:docMk/>
            <pc:sldMk cId="3740731542" sldId="271"/>
            <ac:picMk id="66" creationId="{7ECC9197-AB26-FF32-0F16-8CD606F84177}"/>
          </ac:picMkLst>
        </pc:picChg>
        <pc:picChg chg="add mod">
          <ac:chgData name="Smith, Mahalia: WCC" userId="bdbc0f1f-c33c-4e45-9b4e-bdb49d21f4b3" providerId="ADAL" clId="{9B320327-3D15-4613-9783-B4020DD966B1}" dt="2023-02-09T15:10:29.222" v="734"/>
          <ac:picMkLst>
            <pc:docMk/>
            <pc:sldMk cId="3740731542" sldId="271"/>
            <ac:picMk id="72" creationId="{1B497D9C-4B2A-87C7-155A-D36501ECF778}"/>
          </ac:picMkLst>
        </pc:picChg>
      </pc:sldChg>
      <pc:sldChg chg="addSp modSp modAnim">
        <pc:chgData name="Smith, Mahalia: WCC" userId="bdbc0f1f-c33c-4e45-9b4e-bdb49d21f4b3" providerId="ADAL" clId="{9B320327-3D15-4613-9783-B4020DD966B1}" dt="2023-02-14T13:02:13.473" v="1102"/>
        <pc:sldMkLst>
          <pc:docMk/>
          <pc:sldMk cId="1150812308" sldId="273"/>
        </pc:sldMkLst>
        <pc:picChg chg="add mod">
          <ac:chgData name="Smith, Mahalia: WCC" userId="bdbc0f1f-c33c-4e45-9b4e-bdb49d21f4b3" providerId="ADAL" clId="{9B320327-3D15-4613-9783-B4020DD966B1}" dt="2023-02-14T13:02:13.473" v="1102"/>
          <ac:picMkLst>
            <pc:docMk/>
            <pc:sldMk cId="1150812308" sldId="273"/>
            <ac:picMk id="13" creationId="{02694B75-32A1-CEE2-3E87-3C17E6AF8CFF}"/>
          </ac:picMkLst>
        </pc:picChg>
      </pc:sldChg>
      <pc:sldChg chg="addSp delSp modSp mod addAnim delAnim modAnim">
        <pc:chgData name="Smith, Mahalia: WCC" userId="bdbc0f1f-c33c-4e45-9b4e-bdb49d21f4b3" providerId="ADAL" clId="{9B320327-3D15-4613-9783-B4020DD966B1}" dt="2023-02-09T15:27:38.365" v="752"/>
        <pc:sldMkLst>
          <pc:docMk/>
          <pc:sldMk cId="1209158491" sldId="274"/>
        </pc:sldMkLst>
        <pc:spChg chg="add del mod">
          <ac:chgData name="Smith, Mahalia: WCC" userId="bdbc0f1f-c33c-4e45-9b4e-bdb49d21f4b3" providerId="ADAL" clId="{9B320327-3D15-4613-9783-B4020DD966B1}" dt="2023-02-09T15:23:34.695" v="751" actId="20577"/>
          <ac:spMkLst>
            <pc:docMk/>
            <pc:sldMk cId="1209158491" sldId="274"/>
            <ac:spMk id="3" creationId="{81F9C5FF-4468-4150-8CE6-41700E7CAA92}"/>
          </ac:spMkLst>
        </pc:spChg>
        <pc:spChg chg="add del mod">
          <ac:chgData name="Smith, Mahalia: WCC" userId="bdbc0f1f-c33c-4e45-9b4e-bdb49d21f4b3" providerId="ADAL" clId="{9B320327-3D15-4613-9783-B4020DD966B1}" dt="2023-02-09T15:21:52.699" v="744" actId="478"/>
          <ac:spMkLst>
            <pc:docMk/>
            <pc:sldMk cId="1209158491" sldId="274"/>
            <ac:spMk id="9" creationId="{A9C7A804-FE5D-2DAD-97BC-3B71C3146453}"/>
          </ac:spMkLst>
        </pc:spChg>
        <pc:picChg chg="add mod">
          <ac:chgData name="Smith, Mahalia: WCC" userId="bdbc0f1f-c33c-4e45-9b4e-bdb49d21f4b3" providerId="ADAL" clId="{9B320327-3D15-4613-9783-B4020DD966B1}" dt="2023-02-09T15:27:38.365" v="752"/>
          <ac:picMkLst>
            <pc:docMk/>
            <pc:sldMk cId="1209158491" sldId="274"/>
            <ac:picMk id="13" creationId="{8AADC434-6B2D-D370-84CF-034B135EC7EC}"/>
          </ac:picMkLst>
        </pc:picChg>
      </pc:sldChg>
      <pc:sldChg chg="addSp delSp modSp mod ord modTransition modAnim">
        <pc:chgData name="Smith, Mahalia: WCC" userId="bdbc0f1f-c33c-4e45-9b4e-bdb49d21f4b3" providerId="ADAL" clId="{9B320327-3D15-4613-9783-B4020DD966B1}" dt="2023-02-14T11:49:26.311" v="940"/>
        <pc:sldMkLst>
          <pc:docMk/>
          <pc:sldMk cId="1454224417" sldId="275"/>
        </pc:sldMkLst>
        <pc:spChg chg="mod">
          <ac:chgData name="Smith, Mahalia: WCC" userId="bdbc0f1f-c33c-4e45-9b4e-bdb49d21f4b3" providerId="ADAL" clId="{9B320327-3D15-4613-9783-B4020DD966B1}" dt="2023-02-14T11:35:50.812" v="933" actId="20577"/>
          <ac:spMkLst>
            <pc:docMk/>
            <pc:sldMk cId="1454224417" sldId="275"/>
            <ac:spMk id="3" creationId="{81F9C5FF-4468-4150-8CE6-41700E7CAA92}"/>
          </ac:spMkLst>
        </pc:spChg>
        <pc:picChg chg="add del mod">
          <ac:chgData name="Smith, Mahalia: WCC" userId="bdbc0f1f-c33c-4e45-9b4e-bdb49d21f4b3" providerId="ADAL" clId="{9B320327-3D15-4613-9783-B4020DD966B1}" dt="2023-02-14T11:40:55.669" v="936"/>
          <ac:picMkLst>
            <pc:docMk/>
            <pc:sldMk cId="1454224417" sldId="275"/>
            <ac:picMk id="11" creationId="{A5862848-576F-751C-B4A9-61090CD9100B}"/>
          </ac:picMkLst>
        </pc:picChg>
        <pc:picChg chg="add del mod">
          <ac:chgData name="Smith, Mahalia: WCC" userId="bdbc0f1f-c33c-4e45-9b4e-bdb49d21f4b3" providerId="ADAL" clId="{9B320327-3D15-4613-9783-B4020DD966B1}" dt="2023-02-14T11:43:19.496" v="937"/>
          <ac:picMkLst>
            <pc:docMk/>
            <pc:sldMk cId="1454224417" sldId="275"/>
            <ac:picMk id="14" creationId="{29E36EAC-05AF-7A8A-3219-4F0FC0D2BDE6}"/>
          </ac:picMkLst>
        </pc:picChg>
        <pc:picChg chg="add del mod">
          <ac:chgData name="Smith, Mahalia: WCC" userId="bdbc0f1f-c33c-4e45-9b4e-bdb49d21f4b3" providerId="ADAL" clId="{9B320327-3D15-4613-9783-B4020DD966B1}" dt="2023-02-14T11:46:00.068" v="939"/>
          <ac:picMkLst>
            <pc:docMk/>
            <pc:sldMk cId="1454224417" sldId="275"/>
            <ac:picMk id="15" creationId="{A01F3BFF-0A40-FBB6-CDFF-772FC642F31C}"/>
          </ac:picMkLst>
        </pc:picChg>
        <pc:picChg chg="add del mod ord">
          <ac:chgData name="Smith, Mahalia: WCC" userId="bdbc0f1f-c33c-4e45-9b4e-bdb49d21f4b3" providerId="ADAL" clId="{9B320327-3D15-4613-9783-B4020DD966B1}" dt="2023-02-14T11:49:26.311" v="940"/>
          <ac:picMkLst>
            <pc:docMk/>
            <pc:sldMk cId="1454224417" sldId="275"/>
            <ac:picMk id="18" creationId="{3011E2FF-9475-FEF4-84C2-37044231CB67}"/>
          </ac:picMkLst>
        </pc:picChg>
        <pc:picChg chg="add mod">
          <ac:chgData name="Smith, Mahalia: WCC" userId="bdbc0f1f-c33c-4e45-9b4e-bdb49d21f4b3" providerId="ADAL" clId="{9B320327-3D15-4613-9783-B4020DD966B1}" dt="2023-02-14T11:49:26.311" v="940"/>
          <ac:picMkLst>
            <pc:docMk/>
            <pc:sldMk cId="1454224417" sldId="275"/>
            <ac:picMk id="19" creationId="{97350B58-47EF-EE45-A5DF-BFAF0322A697}"/>
          </ac:picMkLst>
        </pc:picChg>
      </pc:sldChg>
      <pc:sldChg chg="addSp modSp modAnim">
        <pc:chgData name="Smith, Mahalia: WCC" userId="bdbc0f1f-c33c-4e45-9b4e-bdb49d21f4b3" providerId="ADAL" clId="{9B320327-3D15-4613-9783-B4020DD966B1}" dt="2023-02-14T11:27:00.997" v="767"/>
        <pc:sldMkLst>
          <pc:docMk/>
          <pc:sldMk cId="1190657014" sldId="276"/>
        </pc:sldMkLst>
        <pc:picChg chg="add mod">
          <ac:chgData name="Smith, Mahalia: WCC" userId="bdbc0f1f-c33c-4e45-9b4e-bdb49d21f4b3" providerId="ADAL" clId="{9B320327-3D15-4613-9783-B4020DD966B1}" dt="2023-02-14T11:27:00.997" v="767"/>
          <ac:picMkLst>
            <pc:docMk/>
            <pc:sldMk cId="1190657014" sldId="276"/>
            <ac:picMk id="13" creationId="{3A9B81B8-07ED-1DFA-CAF4-B2BA2563BAA2}"/>
          </ac:picMkLst>
        </pc:picChg>
      </pc:sldChg>
      <pc:sldChg chg="addSp delSp modSp mod modTransition modAnim">
        <pc:chgData name="Smith, Mahalia: WCC" userId="bdbc0f1f-c33c-4e45-9b4e-bdb49d21f4b3" providerId="ADAL" clId="{9B320327-3D15-4613-9783-B4020DD966B1}" dt="2023-02-14T12:26:41.852" v="1013"/>
        <pc:sldMkLst>
          <pc:docMk/>
          <pc:sldMk cId="1418347457" sldId="278"/>
        </pc:sldMkLst>
        <pc:spChg chg="mod">
          <ac:chgData name="Smith, Mahalia: WCC" userId="bdbc0f1f-c33c-4e45-9b4e-bdb49d21f4b3" providerId="ADAL" clId="{9B320327-3D15-4613-9783-B4020DD966B1}" dt="2023-02-14T12:22:35.773" v="1010" actId="20577"/>
          <ac:spMkLst>
            <pc:docMk/>
            <pc:sldMk cId="1418347457" sldId="278"/>
            <ac:spMk id="3" creationId="{81F9C5FF-4468-4150-8CE6-41700E7CAA92}"/>
          </ac:spMkLst>
        </pc:spChg>
        <pc:picChg chg="add del mod ord">
          <ac:chgData name="Smith, Mahalia: WCC" userId="bdbc0f1f-c33c-4e45-9b4e-bdb49d21f4b3" providerId="ADAL" clId="{9B320327-3D15-4613-9783-B4020DD966B1}" dt="2023-02-14T12:13:15.046" v="953"/>
          <ac:picMkLst>
            <pc:docMk/>
            <pc:sldMk cId="1418347457" sldId="278"/>
            <ac:picMk id="10" creationId="{01BCB3E2-D507-E558-C7AD-8F3BA199FCCC}"/>
          </ac:picMkLst>
        </pc:picChg>
        <pc:picChg chg="del">
          <ac:chgData name="Smith, Mahalia: WCC" userId="bdbc0f1f-c33c-4e45-9b4e-bdb49d21f4b3" providerId="ADAL" clId="{9B320327-3D15-4613-9783-B4020DD966B1}" dt="2023-02-14T12:12:32.090" v="952"/>
          <ac:picMkLst>
            <pc:docMk/>
            <pc:sldMk cId="1418347457" sldId="278"/>
            <ac:picMk id="11" creationId="{05B1A920-C975-4F21-8C11-9D734B7ACC62}"/>
          </ac:picMkLst>
        </pc:picChg>
        <pc:picChg chg="add del mod">
          <ac:chgData name="Smith, Mahalia: WCC" userId="bdbc0f1f-c33c-4e45-9b4e-bdb49d21f4b3" providerId="ADAL" clId="{9B320327-3D15-4613-9783-B4020DD966B1}" dt="2023-02-14T12:17:06.970" v="955"/>
          <ac:picMkLst>
            <pc:docMk/>
            <pc:sldMk cId="1418347457" sldId="278"/>
            <ac:picMk id="12" creationId="{D6872CD7-B1EA-F1DC-3089-900AD2C25CCB}"/>
          </ac:picMkLst>
        </pc:picChg>
        <pc:picChg chg="add del mod ord">
          <ac:chgData name="Smith, Mahalia: WCC" userId="bdbc0f1f-c33c-4e45-9b4e-bdb49d21f4b3" providerId="ADAL" clId="{9B320327-3D15-4613-9783-B4020DD966B1}" dt="2023-02-14T12:19:40.675" v="956"/>
          <ac:picMkLst>
            <pc:docMk/>
            <pc:sldMk cId="1418347457" sldId="278"/>
            <ac:picMk id="15" creationId="{AD7E85F8-CAE7-3E24-A6A7-C532FB07D400}"/>
          </ac:picMkLst>
        </pc:picChg>
        <pc:picChg chg="add del mod">
          <ac:chgData name="Smith, Mahalia: WCC" userId="bdbc0f1f-c33c-4e45-9b4e-bdb49d21f4b3" providerId="ADAL" clId="{9B320327-3D15-4613-9783-B4020DD966B1}" dt="2023-02-14T12:24:15.651" v="1012"/>
          <ac:picMkLst>
            <pc:docMk/>
            <pc:sldMk cId="1418347457" sldId="278"/>
            <ac:picMk id="16" creationId="{13CE6140-354D-F548-0668-0FC7406CAA39}"/>
          </ac:picMkLst>
        </pc:picChg>
        <pc:picChg chg="add del mod ord">
          <ac:chgData name="Smith, Mahalia: WCC" userId="bdbc0f1f-c33c-4e45-9b4e-bdb49d21f4b3" providerId="ADAL" clId="{9B320327-3D15-4613-9783-B4020DD966B1}" dt="2023-02-14T12:26:41.852" v="1013"/>
          <ac:picMkLst>
            <pc:docMk/>
            <pc:sldMk cId="1418347457" sldId="278"/>
            <ac:picMk id="19" creationId="{9E840157-C27C-7242-E8FC-249C65D9CCBE}"/>
          </ac:picMkLst>
        </pc:picChg>
        <pc:picChg chg="add mod">
          <ac:chgData name="Smith, Mahalia: WCC" userId="bdbc0f1f-c33c-4e45-9b4e-bdb49d21f4b3" providerId="ADAL" clId="{9B320327-3D15-4613-9783-B4020DD966B1}" dt="2023-02-14T12:26:41.852" v="1013"/>
          <ac:picMkLst>
            <pc:docMk/>
            <pc:sldMk cId="1418347457" sldId="278"/>
            <ac:picMk id="20" creationId="{CF762B02-8AD9-41AE-DD2E-B7B2776AE56F}"/>
          </ac:picMkLst>
        </pc:picChg>
      </pc:sldChg>
      <pc:sldChg chg="modSp del mod modAnim">
        <pc:chgData name="Smith, Mahalia: WCC" userId="bdbc0f1f-c33c-4e45-9b4e-bdb49d21f4b3" providerId="ADAL" clId="{9B320327-3D15-4613-9783-B4020DD966B1}" dt="2023-02-14T12:47:57.689" v="1094" actId="2696"/>
        <pc:sldMkLst>
          <pc:docMk/>
          <pc:sldMk cId="64167524" sldId="281"/>
        </pc:sldMkLst>
        <pc:spChg chg="mod">
          <ac:chgData name="Smith, Mahalia: WCC" userId="bdbc0f1f-c33c-4e45-9b4e-bdb49d21f4b3" providerId="ADAL" clId="{9B320327-3D15-4613-9783-B4020DD966B1}" dt="2023-02-14T12:43:56.411" v="1080" actId="12"/>
          <ac:spMkLst>
            <pc:docMk/>
            <pc:sldMk cId="64167524" sldId="281"/>
            <ac:spMk id="8" creationId="{67FD10E5-0E93-4D6F-B680-95BC65234B48}"/>
          </ac:spMkLst>
        </pc:spChg>
      </pc:sldChg>
      <pc:sldChg chg="addSp modSp mod modAnim">
        <pc:chgData name="Smith, Mahalia: WCC" userId="bdbc0f1f-c33c-4e45-9b4e-bdb49d21f4b3" providerId="ADAL" clId="{9B320327-3D15-4613-9783-B4020DD966B1}" dt="2023-02-09T15:15:08.330" v="736"/>
        <pc:sldMkLst>
          <pc:docMk/>
          <pc:sldMk cId="3041492405" sldId="284"/>
        </pc:sldMkLst>
        <pc:spChg chg="mod">
          <ac:chgData name="Smith, Mahalia: WCC" userId="bdbc0f1f-c33c-4e45-9b4e-bdb49d21f4b3" providerId="ADAL" clId="{9B320327-3D15-4613-9783-B4020DD966B1}" dt="2023-01-31T15:35:53.607" v="467" actId="5793"/>
          <ac:spMkLst>
            <pc:docMk/>
            <pc:sldMk cId="3041492405" sldId="284"/>
            <ac:spMk id="7" creationId="{766937F6-940D-4B2D-9981-50F69477B2A1}"/>
          </ac:spMkLst>
        </pc:spChg>
        <pc:picChg chg="add mod">
          <ac:chgData name="Smith, Mahalia: WCC" userId="bdbc0f1f-c33c-4e45-9b4e-bdb49d21f4b3" providerId="ADAL" clId="{9B320327-3D15-4613-9783-B4020DD966B1}" dt="2023-02-09T15:15:08.330" v="736"/>
          <ac:picMkLst>
            <pc:docMk/>
            <pc:sldMk cId="3041492405" sldId="284"/>
            <ac:picMk id="32" creationId="{D5458999-0916-1F2E-A1F0-E9B29261F438}"/>
          </ac:picMkLst>
        </pc:picChg>
      </pc:sldChg>
      <pc:sldChg chg="addSp modSp modAnim">
        <pc:chgData name="Smith, Mahalia: WCC" userId="bdbc0f1f-c33c-4e45-9b4e-bdb49d21f4b3" providerId="ADAL" clId="{9B320327-3D15-4613-9783-B4020DD966B1}" dt="2023-02-09T15:19:18.586" v="738"/>
        <pc:sldMkLst>
          <pc:docMk/>
          <pc:sldMk cId="2572785090" sldId="285"/>
        </pc:sldMkLst>
        <pc:picChg chg="add mod">
          <ac:chgData name="Smith, Mahalia: WCC" userId="bdbc0f1f-c33c-4e45-9b4e-bdb49d21f4b3" providerId="ADAL" clId="{9B320327-3D15-4613-9783-B4020DD966B1}" dt="2023-02-09T15:19:18.586" v="738"/>
          <ac:picMkLst>
            <pc:docMk/>
            <pc:sldMk cId="2572785090" sldId="285"/>
            <ac:picMk id="11" creationId="{1470D558-3070-5432-CB7C-DBD7418452C7}"/>
          </ac:picMkLst>
        </pc:picChg>
      </pc:sldChg>
      <pc:sldChg chg="addSp delSp modSp mod modTransition modAnim">
        <pc:chgData name="Smith, Mahalia: WCC" userId="bdbc0f1f-c33c-4e45-9b4e-bdb49d21f4b3" providerId="ADAL" clId="{9B320327-3D15-4613-9783-B4020DD966B1}" dt="2023-02-14T11:57:52.902" v="946"/>
        <pc:sldMkLst>
          <pc:docMk/>
          <pc:sldMk cId="3407027009" sldId="286"/>
        </pc:sldMkLst>
        <pc:spChg chg="mod">
          <ac:chgData name="Smith, Mahalia: WCC" userId="bdbc0f1f-c33c-4e45-9b4e-bdb49d21f4b3" providerId="ADAL" clId="{9B320327-3D15-4613-9783-B4020DD966B1}" dt="2023-02-14T11:51:47.945" v="941" actId="12"/>
          <ac:spMkLst>
            <pc:docMk/>
            <pc:sldMk cId="3407027009" sldId="286"/>
            <ac:spMk id="3" creationId="{197F1E70-A480-468E-8EB5-21842A190F3C}"/>
          </ac:spMkLst>
        </pc:spChg>
        <pc:picChg chg="add del mod">
          <ac:chgData name="Smith, Mahalia: WCC" userId="bdbc0f1f-c33c-4e45-9b4e-bdb49d21f4b3" providerId="ADAL" clId="{9B320327-3D15-4613-9783-B4020DD966B1}" dt="2023-02-14T11:56:17.121" v="945"/>
          <ac:picMkLst>
            <pc:docMk/>
            <pc:sldMk cId="3407027009" sldId="286"/>
            <ac:picMk id="15" creationId="{D3D933D6-C0B6-CA9F-36B5-21FF62E00C43}"/>
          </ac:picMkLst>
        </pc:picChg>
        <pc:picChg chg="add del mod">
          <ac:chgData name="Smith, Mahalia: WCC" userId="bdbc0f1f-c33c-4e45-9b4e-bdb49d21f4b3" providerId="ADAL" clId="{9B320327-3D15-4613-9783-B4020DD966B1}" dt="2023-02-14T11:57:52.902" v="946"/>
          <ac:picMkLst>
            <pc:docMk/>
            <pc:sldMk cId="3407027009" sldId="286"/>
            <ac:picMk id="18" creationId="{1C603C88-3138-F6BD-7146-23ED42B11BE2}"/>
          </ac:picMkLst>
        </pc:picChg>
        <pc:picChg chg="add mod">
          <ac:chgData name="Smith, Mahalia: WCC" userId="bdbc0f1f-c33c-4e45-9b4e-bdb49d21f4b3" providerId="ADAL" clId="{9B320327-3D15-4613-9783-B4020DD966B1}" dt="2023-02-14T11:57:52.902" v="946"/>
          <ac:picMkLst>
            <pc:docMk/>
            <pc:sldMk cId="3407027009" sldId="286"/>
            <ac:picMk id="19" creationId="{38911ADC-B0C1-7F5D-ED4D-9953BE0DA98C}"/>
          </ac:picMkLst>
        </pc:picChg>
      </pc:sldChg>
      <pc:sldChg chg="modSp del mod modAnim">
        <pc:chgData name="Smith, Mahalia: WCC" userId="bdbc0f1f-c33c-4e45-9b4e-bdb49d21f4b3" providerId="ADAL" clId="{9B320327-3D15-4613-9783-B4020DD966B1}" dt="2023-02-14T12:37:28.301" v="1055" actId="2696"/>
        <pc:sldMkLst>
          <pc:docMk/>
          <pc:sldMk cId="2905423098" sldId="287"/>
        </pc:sldMkLst>
        <pc:spChg chg="mod">
          <ac:chgData name="Smith, Mahalia: WCC" userId="bdbc0f1f-c33c-4e45-9b4e-bdb49d21f4b3" providerId="ADAL" clId="{9B320327-3D15-4613-9783-B4020DD966B1}" dt="2023-02-14T12:29:37.974" v="1017" actId="20577"/>
          <ac:spMkLst>
            <pc:docMk/>
            <pc:sldMk cId="2905423098" sldId="287"/>
            <ac:spMk id="6" creationId="{E296C437-F343-9035-D777-C0E9395FFD3C}"/>
          </ac:spMkLst>
        </pc:spChg>
      </pc:sldChg>
      <pc:sldChg chg="addSp delSp modSp mod modTransition modAnim">
        <pc:chgData name="Smith, Mahalia: WCC" userId="bdbc0f1f-c33c-4e45-9b4e-bdb49d21f4b3" providerId="ADAL" clId="{9B320327-3D15-4613-9783-B4020DD966B1}" dt="2023-02-14T12:08:14.880" v="950"/>
        <pc:sldMkLst>
          <pc:docMk/>
          <pc:sldMk cId="2421359528" sldId="289"/>
        </pc:sldMkLst>
        <pc:picChg chg="del">
          <ac:chgData name="Smith, Mahalia: WCC" userId="bdbc0f1f-c33c-4e45-9b4e-bdb49d21f4b3" providerId="ADAL" clId="{9B320327-3D15-4613-9783-B4020DD966B1}" dt="2023-02-14T12:07:07.958" v="949"/>
          <ac:picMkLst>
            <pc:docMk/>
            <pc:sldMk cId="2421359528" sldId="289"/>
            <ac:picMk id="8" creationId="{FCE8E53F-521B-482A-9CF1-5F1892DA2497}"/>
          </ac:picMkLst>
        </pc:picChg>
        <pc:picChg chg="add del mod ord">
          <ac:chgData name="Smith, Mahalia: WCC" userId="bdbc0f1f-c33c-4e45-9b4e-bdb49d21f4b3" providerId="ADAL" clId="{9B320327-3D15-4613-9783-B4020DD966B1}" dt="2023-02-14T12:08:14.880" v="950"/>
          <ac:picMkLst>
            <pc:docMk/>
            <pc:sldMk cId="2421359528" sldId="289"/>
            <ac:picMk id="11" creationId="{D4A6B017-4A8B-1A0F-EA53-9B0F150B23D2}"/>
          </ac:picMkLst>
        </pc:picChg>
        <pc:picChg chg="add mod">
          <ac:chgData name="Smith, Mahalia: WCC" userId="bdbc0f1f-c33c-4e45-9b4e-bdb49d21f4b3" providerId="ADAL" clId="{9B320327-3D15-4613-9783-B4020DD966B1}" dt="2023-02-14T12:08:14.880" v="950"/>
          <ac:picMkLst>
            <pc:docMk/>
            <pc:sldMk cId="2421359528" sldId="289"/>
            <ac:picMk id="12" creationId="{1E6E51EB-6BE6-3623-01A7-CC411DB61721}"/>
          </ac:picMkLst>
        </pc:picChg>
      </pc:sldChg>
      <pc:sldChg chg="addSp modSp">
        <pc:chgData name="Smith, Mahalia: WCC" userId="bdbc0f1f-c33c-4e45-9b4e-bdb49d21f4b3" providerId="ADAL" clId="{9B320327-3D15-4613-9783-B4020DD966B1}" dt="2023-02-14T12:02:08.744" v="947"/>
        <pc:sldMkLst>
          <pc:docMk/>
          <pc:sldMk cId="2476806111" sldId="291"/>
        </pc:sldMkLst>
        <pc:picChg chg="add mod">
          <ac:chgData name="Smith, Mahalia: WCC" userId="bdbc0f1f-c33c-4e45-9b4e-bdb49d21f4b3" providerId="ADAL" clId="{9B320327-3D15-4613-9783-B4020DD966B1}" dt="2023-02-14T12:02:08.744" v="947"/>
          <ac:picMkLst>
            <pc:docMk/>
            <pc:sldMk cId="2476806111" sldId="291"/>
            <ac:picMk id="11" creationId="{538D5FCB-AA97-7005-110E-B95669AEC850}"/>
          </ac:picMkLst>
        </pc:picChg>
      </pc:sldChg>
      <pc:sldChg chg="addSp delSp modSp mod modTransition modAnim">
        <pc:chgData name="Smith, Mahalia: WCC" userId="bdbc0f1f-c33c-4e45-9b4e-bdb49d21f4b3" providerId="ADAL" clId="{9B320327-3D15-4613-9783-B4020DD966B1}" dt="2023-02-14T11:21:05.253" v="765"/>
        <pc:sldMkLst>
          <pc:docMk/>
          <pc:sldMk cId="1392722803" sldId="292"/>
        </pc:sldMkLst>
        <pc:spChg chg="mod">
          <ac:chgData name="Smith, Mahalia: WCC" userId="bdbc0f1f-c33c-4e45-9b4e-bdb49d21f4b3" providerId="ADAL" clId="{9B320327-3D15-4613-9783-B4020DD966B1}" dt="2023-02-14T11:10:00.914" v="760" actId="12"/>
          <ac:spMkLst>
            <pc:docMk/>
            <pc:sldMk cId="1392722803" sldId="292"/>
            <ac:spMk id="3" creationId="{81F9C5FF-4468-4150-8CE6-41700E7CAA92}"/>
          </ac:spMkLst>
        </pc:spChg>
        <pc:picChg chg="add del mod">
          <ac:chgData name="Smith, Mahalia: WCC" userId="bdbc0f1f-c33c-4e45-9b4e-bdb49d21f4b3" providerId="ADAL" clId="{9B320327-3D15-4613-9783-B4020DD966B1}" dt="2023-02-14T11:19:53.029" v="764"/>
          <ac:picMkLst>
            <pc:docMk/>
            <pc:sldMk cId="1392722803" sldId="292"/>
            <ac:picMk id="9" creationId="{8CDA5319-88AB-B8B9-A60E-209296E2702F}"/>
          </ac:picMkLst>
        </pc:picChg>
        <pc:picChg chg="add del mod">
          <ac:chgData name="Smith, Mahalia: WCC" userId="bdbc0f1f-c33c-4e45-9b4e-bdb49d21f4b3" providerId="ADAL" clId="{9B320327-3D15-4613-9783-B4020DD966B1}" dt="2023-02-14T11:21:05.253" v="765"/>
          <ac:picMkLst>
            <pc:docMk/>
            <pc:sldMk cId="1392722803" sldId="292"/>
            <ac:picMk id="12" creationId="{501B5A67-1F0A-1F66-B3B6-93BC1AE8EBDB}"/>
          </ac:picMkLst>
        </pc:picChg>
        <pc:picChg chg="add mod">
          <ac:chgData name="Smith, Mahalia: WCC" userId="bdbc0f1f-c33c-4e45-9b4e-bdb49d21f4b3" providerId="ADAL" clId="{9B320327-3D15-4613-9783-B4020DD966B1}" dt="2023-02-14T11:21:05.253" v="765"/>
          <ac:picMkLst>
            <pc:docMk/>
            <pc:sldMk cId="1392722803" sldId="292"/>
            <ac:picMk id="13" creationId="{63107CDB-DB98-CAF3-2D7D-7E47659571B6}"/>
          </ac:picMkLst>
        </pc:picChg>
      </pc:sldChg>
      <pc:sldChg chg="new del">
        <pc:chgData name="Smith, Mahalia: WCC" userId="bdbc0f1f-c33c-4e45-9b4e-bdb49d21f4b3" providerId="ADAL" clId="{9B320327-3D15-4613-9783-B4020DD966B1}" dt="2023-02-09T14:41:31.569" v="688" actId="2696"/>
        <pc:sldMkLst>
          <pc:docMk/>
          <pc:sldMk cId="1220820536" sldId="293"/>
        </pc:sldMkLst>
      </pc:sldChg>
      <pc:sldChg chg="addSp delSp modSp new mod modTransition modAnim">
        <pc:chgData name="Smith, Mahalia: WCC" userId="bdbc0f1f-c33c-4e45-9b4e-bdb49d21f4b3" providerId="ADAL" clId="{9B320327-3D15-4613-9783-B4020DD966B1}" dt="2023-02-14T12:41:03.076" v="1062"/>
        <pc:sldMkLst>
          <pc:docMk/>
          <pc:sldMk cId="3171257934" sldId="293"/>
        </pc:sldMkLst>
        <pc:spChg chg="mod">
          <ac:chgData name="Smith, Mahalia: WCC" userId="bdbc0f1f-c33c-4e45-9b4e-bdb49d21f4b3" providerId="ADAL" clId="{9B320327-3D15-4613-9783-B4020DD966B1}" dt="2023-02-14T12:36:26.618" v="1043" actId="1076"/>
          <ac:spMkLst>
            <pc:docMk/>
            <pc:sldMk cId="3171257934" sldId="293"/>
            <ac:spMk id="2" creationId="{F057ACB2-A554-818A-4B28-9DC2073A7A3E}"/>
          </ac:spMkLst>
        </pc:spChg>
        <pc:spChg chg="mod">
          <ac:chgData name="Smith, Mahalia: WCC" userId="bdbc0f1f-c33c-4e45-9b4e-bdb49d21f4b3" providerId="ADAL" clId="{9B320327-3D15-4613-9783-B4020DD966B1}" dt="2023-02-14T12:39:57.896" v="1059" actId="5793"/>
          <ac:spMkLst>
            <pc:docMk/>
            <pc:sldMk cId="3171257934" sldId="293"/>
            <ac:spMk id="3" creationId="{D8FFD1F7-E5EA-AB26-3F55-C2CD39320346}"/>
          </ac:spMkLst>
        </pc:spChg>
        <pc:picChg chg="add del mod">
          <ac:chgData name="Smith, Mahalia: WCC" userId="bdbc0f1f-c33c-4e45-9b4e-bdb49d21f4b3" providerId="ADAL" clId="{9B320327-3D15-4613-9783-B4020DD966B1}" dt="2023-02-14T12:40:18.311" v="1061"/>
          <ac:picMkLst>
            <pc:docMk/>
            <pc:sldMk cId="3171257934" sldId="293"/>
            <ac:picMk id="7" creationId="{FF840993-24D1-387E-AA46-43E58B3086B2}"/>
          </ac:picMkLst>
        </pc:picChg>
        <pc:picChg chg="add del mod">
          <ac:chgData name="Smith, Mahalia: WCC" userId="bdbc0f1f-c33c-4e45-9b4e-bdb49d21f4b3" providerId="ADAL" clId="{9B320327-3D15-4613-9783-B4020DD966B1}" dt="2023-02-14T12:41:03.076" v="1062"/>
          <ac:picMkLst>
            <pc:docMk/>
            <pc:sldMk cId="3171257934" sldId="293"/>
            <ac:picMk id="10" creationId="{3B5415A6-7B47-9BAF-2281-8EDA1480BC41}"/>
          </ac:picMkLst>
        </pc:picChg>
        <pc:picChg chg="add mod">
          <ac:chgData name="Smith, Mahalia: WCC" userId="bdbc0f1f-c33c-4e45-9b4e-bdb49d21f4b3" providerId="ADAL" clId="{9B320327-3D15-4613-9783-B4020DD966B1}" dt="2023-02-14T12:41:03.076" v="1062"/>
          <ac:picMkLst>
            <pc:docMk/>
            <pc:sldMk cId="3171257934" sldId="293"/>
            <ac:picMk id="11" creationId="{FBD8918F-92C5-AA76-D070-61D34F9B802C}"/>
          </ac:picMkLst>
        </pc:picChg>
      </pc:sldChg>
      <pc:sldChg chg="addSp delSp modSp new mod modTransition modAnim">
        <pc:chgData name="Smith, Mahalia: WCC" userId="bdbc0f1f-c33c-4e45-9b4e-bdb49d21f4b3" providerId="ADAL" clId="{9B320327-3D15-4613-9783-B4020DD966B1}" dt="2023-02-14T12:56:12.517" v="1100"/>
        <pc:sldMkLst>
          <pc:docMk/>
          <pc:sldMk cId="3121433882" sldId="294"/>
        </pc:sldMkLst>
        <pc:spChg chg="mod">
          <ac:chgData name="Smith, Mahalia: WCC" userId="bdbc0f1f-c33c-4e45-9b4e-bdb49d21f4b3" providerId="ADAL" clId="{9B320327-3D15-4613-9783-B4020DD966B1}" dt="2023-02-14T12:45:09.579" v="1085" actId="1076"/>
          <ac:spMkLst>
            <pc:docMk/>
            <pc:sldMk cId="3121433882" sldId="294"/>
            <ac:spMk id="2" creationId="{A56D35CF-5D65-20F7-A411-23FB84E7EB91}"/>
          </ac:spMkLst>
        </pc:spChg>
        <pc:spChg chg="mod">
          <ac:chgData name="Smith, Mahalia: WCC" userId="bdbc0f1f-c33c-4e45-9b4e-bdb49d21f4b3" providerId="ADAL" clId="{9B320327-3D15-4613-9783-B4020DD966B1}" dt="2023-02-14T12:46:16.027" v="1090"/>
          <ac:spMkLst>
            <pc:docMk/>
            <pc:sldMk cId="3121433882" sldId="294"/>
            <ac:spMk id="3" creationId="{F89035F7-5F89-B8BF-B16D-8CD24D74232D}"/>
          </ac:spMkLst>
        </pc:spChg>
        <pc:picChg chg="add del mod">
          <ac:chgData name="Smith, Mahalia: WCC" userId="bdbc0f1f-c33c-4e45-9b4e-bdb49d21f4b3" providerId="ADAL" clId="{9B320327-3D15-4613-9783-B4020DD966B1}" dt="2023-02-14T12:54:48.766" v="1099"/>
          <ac:picMkLst>
            <pc:docMk/>
            <pc:sldMk cId="3121433882" sldId="294"/>
            <ac:picMk id="7" creationId="{EA32AC33-84F2-AFF6-00A4-9081CCAFF4C2}"/>
          </ac:picMkLst>
        </pc:picChg>
        <pc:picChg chg="add del mod">
          <ac:chgData name="Smith, Mahalia: WCC" userId="bdbc0f1f-c33c-4e45-9b4e-bdb49d21f4b3" providerId="ADAL" clId="{9B320327-3D15-4613-9783-B4020DD966B1}" dt="2023-02-14T12:56:12.517" v="1100"/>
          <ac:picMkLst>
            <pc:docMk/>
            <pc:sldMk cId="3121433882" sldId="294"/>
            <ac:picMk id="10" creationId="{33749909-27E0-6E2C-2403-158D4F6F883B}"/>
          </ac:picMkLst>
        </pc:picChg>
        <pc:picChg chg="add mod">
          <ac:chgData name="Smith, Mahalia: WCC" userId="bdbc0f1f-c33c-4e45-9b4e-bdb49d21f4b3" providerId="ADAL" clId="{9B320327-3D15-4613-9783-B4020DD966B1}" dt="2023-02-14T12:56:12.517" v="1100"/>
          <ac:picMkLst>
            <pc:docMk/>
            <pc:sldMk cId="3121433882" sldId="294"/>
            <ac:picMk id="11" creationId="{0E849024-65EE-187F-061E-60789D66C7DE}"/>
          </ac:picMkLst>
        </pc:picChg>
      </pc:sldChg>
      <pc:sldChg chg="addSp delSp modSp add del modAnim">
        <pc:chgData name="Smith, Mahalia: WCC" userId="bdbc0f1f-c33c-4e45-9b4e-bdb49d21f4b3" providerId="ADAL" clId="{9B320327-3D15-4613-9783-B4020DD966B1}" dt="2023-02-14T12:48:37.679" v="1096" actId="2696"/>
        <pc:sldMkLst>
          <pc:docMk/>
          <pc:sldMk cId="3333957255" sldId="295"/>
        </pc:sldMkLst>
        <pc:spChg chg="mod">
          <ac:chgData name="Smith, Mahalia: WCC" userId="bdbc0f1f-c33c-4e45-9b4e-bdb49d21f4b3" providerId="ADAL" clId="{9B320327-3D15-4613-9783-B4020DD966B1}" dt="2023-02-14T12:48:22.544" v="1095"/>
          <ac:spMkLst>
            <pc:docMk/>
            <pc:sldMk cId="3333957255" sldId="295"/>
            <ac:spMk id="2" creationId="{B20FD60E-35C7-4B42-8B4A-2DB575EFC22B}"/>
          </ac:spMkLst>
        </pc:spChg>
        <pc:spChg chg="add del mod">
          <ac:chgData name="Smith, Mahalia: WCC" userId="bdbc0f1f-c33c-4e45-9b4e-bdb49d21f4b3" providerId="ADAL" clId="{9B320327-3D15-4613-9783-B4020DD966B1}" dt="2023-02-14T12:48:22.544" v="1095"/>
          <ac:spMkLst>
            <pc:docMk/>
            <pc:sldMk cId="3333957255" sldId="295"/>
            <ac:spMk id="3" creationId="{D33DC262-6A9C-5FC0-466F-F0054257483E}"/>
          </ac:spMkLst>
        </pc:spChg>
        <pc:spChg chg="mod">
          <ac:chgData name="Smith, Mahalia: WCC" userId="bdbc0f1f-c33c-4e45-9b4e-bdb49d21f4b3" providerId="ADAL" clId="{9B320327-3D15-4613-9783-B4020DD966B1}" dt="2023-02-14T12:48:22.544" v="1095"/>
          <ac:spMkLst>
            <pc:docMk/>
            <pc:sldMk cId="3333957255" sldId="295"/>
            <ac:spMk id="4" creationId="{4D90393D-448E-400A-839F-F78663B13070}"/>
          </ac:spMkLst>
        </pc:spChg>
        <pc:spChg chg="add del mod">
          <ac:chgData name="Smith, Mahalia: WCC" userId="bdbc0f1f-c33c-4e45-9b4e-bdb49d21f4b3" providerId="ADAL" clId="{9B320327-3D15-4613-9783-B4020DD966B1}" dt="2023-02-14T12:48:22.544" v="1095"/>
          <ac:spMkLst>
            <pc:docMk/>
            <pc:sldMk cId="3333957255" sldId="295"/>
            <ac:spMk id="6" creationId="{81CEF365-ECD1-1E1A-6CFC-C24C8D828B80}"/>
          </ac:spMkLst>
        </pc:spChg>
        <pc:spChg chg="add mod">
          <ac:chgData name="Smith, Mahalia: WCC" userId="bdbc0f1f-c33c-4e45-9b4e-bdb49d21f4b3" providerId="ADAL" clId="{9B320327-3D15-4613-9783-B4020DD966B1}" dt="2023-02-14T12:48:22.544" v="1095"/>
          <ac:spMkLst>
            <pc:docMk/>
            <pc:sldMk cId="3333957255" sldId="295"/>
            <ac:spMk id="7" creationId="{21DAFB73-0E38-AB89-4923-EFE67372E6D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903F53-A991-4872-BE8D-3AF83FB0D6A0}" type="datetimeFigureOut">
              <a:rPr lang="en-GB" smtClean="0"/>
              <a:t>14/02/2023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F17AD1-72DF-47B9-BDB5-9315704D1AE4}" type="slidenum">
              <a:rPr lang="en-GB" smtClean="0"/>
              <a:t>‹#›</a:t>
            </a:fld>
            <a:endParaRPr lang="en-GB"/>
          </a:p>
        </p:txBody>
      </p:sp>
    </p:spTree>
    <p:extLst>
      <p:ext uri="{BB962C8B-B14F-4D97-AF65-F5344CB8AC3E}">
        <p14:creationId xmlns:p14="http://schemas.microsoft.com/office/powerpoint/2010/main" val="2372823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F17AD1-72DF-47B9-BDB5-9315704D1AE4}" type="slidenum">
              <a:rPr lang="en-GB" smtClean="0"/>
              <a:t>1</a:t>
            </a:fld>
            <a:endParaRPr lang="en-GB"/>
          </a:p>
        </p:txBody>
      </p:sp>
    </p:spTree>
    <p:extLst>
      <p:ext uri="{BB962C8B-B14F-4D97-AF65-F5344CB8AC3E}">
        <p14:creationId xmlns:p14="http://schemas.microsoft.com/office/powerpoint/2010/main" val="696401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200" dirty="0">
                <a:solidFill>
                  <a:srgbClr val="000000"/>
                </a:solidFill>
                <a:effectLst/>
                <a:latin typeface="Arial" panose="020B0604020202020204" pitchFamily="34" charset="0"/>
                <a:ea typeface="+mn-ea"/>
              </a:rPr>
              <a:t>For children with an Education Health Care (EHC) plan, it is a requirement in the  send code of practice that  a plan is reviewed and amended in plenty of time before the child moves between key phases of education. This means that if you have a child in nursery the latest date for the LA to confirm your child’s primary school place and issue an Amended Final Plan, is 15 February 2022.</a:t>
            </a:r>
            <a:endParaRPr lang="en-GB" sz="1800" dirty="0">
              <a:effectLst/>
              <a:latin typeface="Times New Roman" panose="02020603050405020304" pitchFamily="18" charset="0"/>
              <a:ea typeface="Times New Roman" panose="02020603050405020304" pitchFamily="18" charset="0"/>
            </a:endParaRPr>
          </a:p>
          <a:p>
            <a:r>
              <a:rPr lang="en-GB" sz="1800" kern="1200" dirty="0">
                <a:solidFill>
                  <a:srgbClr val="000000"/>
                </a:solidFill>
                <a:effectLst/>
                <a:latin typeface="Arial" panose="020B0604020202020204" pitchFamily="34" charset="0"/>
                <a:ea typeface="+mn-ea"/>
              </a:rPr>
              <a:t>You may receive it earlier than this, but the latest you will receive it is 15 February. </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28EC600-AFBA-4A79-BCBE-472AF6AB618F}" type="slidenum">
              <a:rPr lang="en-GB" smtClean="0"/>
              <a:t>11</a:t>
            </a:fld>
            <a:endParaRPr lang="en-GB"/>
          </a:p>
        </p:txBody>
      </p:sp>
    </p:spTree>
    <p:extLst>
      <p:ext uri="{BB962C8B-B14F-4D97-AF65-F5344CB8AC3E}">
        <p14:creationId xmlns:p14="http://schemas.microsoft.com/office/powerpoint/2010/main" val="191031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49"/>
            <a:ext cx="5875639" cy="4891732"/>
          </a:xfrm>
        </p:spPr>
        <p:txBody>
          <a:bodyPr/>
          <a:lstStyle/>
          <a:p>
            <a:r>
              <a:rPr lang="en-GB" dirty="0"/>
              <a:t>If your child has an Education Health Care Plan you will not make an application through the general admissions process. You will need to work with the local authority SEN team.  It is important that everyone is satisfied that the school you are asking for is able to meet your child’s needs before the school is named in Section I of your child’s EHCP. </a:t>
            </a:r>
          </a:p>
          <a:p>
            <a:endParaRPr lang="en-GB" dirty="0"/>
          </a:p>
          <a:p>
            <a:r>
              <a:rPr lang="en-GB" dirty="0"/>
              <a:t>There are two opportunities for you to make a request for your child’s secondary school. The first of these is at the Phase Transfer Review usually held during Year 5 in order to meet the 15 February deadline in the year your child will transfer schools.  You can let the LA know what your choice of secondary school is at this meeting. </a:t>
            </a:r>
          </a:p>
          <a:p>
            <a:endParaRPr lang="en-GB" dirty="0"/>
          </a:p>
          <a:p>
            <a:r>
              <a:rPr lang="en-GB" dirty="0"/>
              <a:t>However, you will also receive a letter from the LA usually before the end of the summer term when your child is still in Year 5.  This is called the School Preferences Form. You MUST complete this form and send it back to the LA promptly.  If you don’t, the LA may assume you are not making a request for a specific school and they may name one for you in the Final Amended Plan.  It doesn’t matter if you’ve already discussed Year 7 at the Review, you have to complete this form and return it by the LA’s deadline. </a:t>
            </a:r>
          </a:p>
          <a:p>
            <a:endParaRPr lang="en-GB" dirty="0"/>
          </a:p>
          <a:p>
            <a:r>
              <a:rPr lang="en-GB" dirty="0"/>
              <a:t>The LA will then consult with the school/s you have requested – this is a requirement under the Children &amp; Families Act and the SEND Code of Practice – and once they have completed the consultations and the school has responded the LA will then amend your child’s plan to state in Section I the </a:t>
            </a:r>
            <a:r>
              <a:rPr lang="en-GB" dirty="0" err="1"/>
              <a:t>secondeary</a:t>
            </a:r>
            <a:r>
              <a:rPr lang="en-GB" dirty="0"/>
              <a:t> school your child will be attending from September. </a:t>
            </a:r>
          </a:p>
          <a:p>
            <a:endParaRPr lang="en-GB" dirty="0"/>
          </a:p>
          <a:p>
            <a:r>
              <a:rPr lang="en-GB" dirty="0"/>
              <a:t>It is a good idea to start attending open events at secondary schools during the autumn term of Year 5 so that you are already well informed about the choices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EC600-AFBA-4A79-BCBE-472AF6AB61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605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574589" y="4351122"/>
            <a:ext cx="5486400" cy="4389224"/>
          </a:xfrm>
        </p:spPr>
        <p:txBody>
          <a:bodyPr/>
          <a:lstStyle/>
          <a:p>
            <a:r>
              <a:rPr lang="en-GB" dirty="0"/>
              <a:t>You can read a factsheet about AR’s and find further information on our website.</a:t>
            </a:r>
          </a:p>
          <a:p>
            <a:r>
              <a:rPr lang="en-GB" dirty="0"/>
              <a:t>You can contact the </a:t>
            </a:r>
            <a:r>
              <a:rPr lang="en-GB" dirty="0" err="1"/>
              <a:t>Bi-borough</a:t>
            </a:r>
            <a:r>
              <a:rPr lang="en-GB" dirty="0"/>
              <a:t> SEN service and ask to speak to your child’s SEN Coordinator.</a:t>
            </a:r>
          </a:p>
          <a:p>
            <a:r>
              <a:rPr lang="en-GB" dirty="0"/>
              <a:t>You can also speak with the Senco at your child’s school.</a:t>
            </a:r>
          </a:p>
          <a:p>
            <a:r>
              <a:rPr lang="en-GB" dirty="0"/>
              <a:t>IPSEA have a really useful checklist setting out the steps and timescales for the AR process.</a:t>
            </a:r>
          </a:p>
        </p:txBody>
      </p:sp>
      <p:sp>
        <p:nvSpPr>
          <p:cNvPr id="4" name="Slide Number Placeholder 3"/>
          <p:cNvSpPr>
            <a:spLocks noGrp="1"/>
          </p:cNvSpPr>
          <p:nvPr>
            <p:ph type="sldNum" sz="quarter" idx="5"/>
          </p:nvPr>
        </p:nvSpPr>
        <p:spPr/>
        <p:txBody>
          <a:bodyPr/>
          <a:lstStyle/>
          <a:p>
            <a:fld id="{028EC600-AFBA-4A79-BCBE-472AF6AB618F}" type="slidenum">
              <a:rPr lang="en-GB" smtClean="0"/>
              <a:t>15</a:t>
            </a:fld>
            <a:endParaRPr lang="en-GB"/>
          </a:p>
        </p:txBody>
      </p:sp>
    </p:spTree>
    <p:extLst>
      <p:ext uri="{BB962C8B-B14F-4D97-AF65-F5344CB8AC3E}">
        <p14:creationId xmlns:p14="http://schemas.microsoft.com/office/powerpoint/2010/main" val="2477360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watching this information session. </a:t>
            </a:r>
          </a:p>
          <a:p>
            <a:r>
              <a:rPr lang="en-GB" dirty="0"/>
              <a:t>For more information, advice and support please look at our website www.westminsteriass.co.uk where you will also find our contact details. </a:t>
            </a:r>
          </a:p>
        </p:txBody>
      </p:sp>
      <p:sp>
        <p:nvSpPr>
          <p:cNvPr id="4" name="Slide Number Placeholder 3"/>
          <p:cNvSpPr>
            <a:spLocks noGrp="1"/>
          </p:cNvSpPr>
          <p:nvPr>
            <p:ph type="sldNum" sz="quarter" idx="5"/>
          </p:nvPr>
        </p:nvSpPr>
        <p:spPr/>
        <p:txBody>
          <a:bodyPr/>
          <a:lstStyle/>
          <a:p>
            <a:fld id="{028EC600-AFBA-4A79-BCBE-472AF6AB618F}" type="slidenum">
              <a:rPr lang="en-GB" smtClean="0"/>
              <a:t>16</a:t>
            </a:fld>
            <a:endParaRPr lang="en-GB"/>
          </a:p>
        </p:txBody>
      </p:sp>
    </p:spTree>
    <p:extLst>
      <p:ext uri="{BB962C8B-B14F-4D97-AF65-F5344CB8AC3E}">
        <p14:creationId xmlns:p14="http://schemas.microsoft.com/office/powerpoint/2010/main" val="939469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28EC600-AFBA-4A79-BCBE-472AF6AB618F}" type="slidenum">
              <a:rPr lang="en-GB" smtClean="0"/>
              <a:t>2</a:t>
            </a:fld>
            <a:endParaRPr lang="en-GB"/>
          </a:p>
        </p:txBody>
      </p:sp>
    </p:spTree>
    <p:extLst>
      <p:ext uri="{BB962C8B-B14F-4D97-AF65-F5344CB8AC3E}">
        <p14:creationId xmlns:p14="http://schemas.microsoft.com/office/powerpoint/2010/main" val="1500285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is the LA’s duty to make sure the AR process is completed and it is important that you and your child are actively involved in the process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EHC plan must be reviewed every 12 months (from the date of when the first plan was issued or within 12 months of the last AR).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If there are significant changes to your child’s needs, an annual review may be carried out earlier – this is sometimes called an emergency AR.</a:t>
            </a:r>
          </a:p>
          <a:p>
            <a:endParaRPr lang="en-GB" dirty="0"/>
          </a:p>
          <a:p>
            <a:endParaRPr lang="en-GB" dirty="0"/>
          </a:p>
          <a:p>
            <a:r>
              <a:rPr lang="en-GB" dirty="0"/>
              <a:t>Children under 5 should have a review every 3-6 months.</a:t>
            </a:r>
          </a:p>
          <a:p>
            <a:endParaRPr lang="en-GB" dirty="0"/>
          </a:p>
        </p:txBody>
      </p:sp>
      <p:sp>
        <p:nvSpPr>
          <p:cNvPr id="4" name="Slide Number Placeholder 3"/>
          <p:cNvSpPr>
            <a:spLocks noGrp="1"/>
          </p:cNvSpPr>
          <p:nvPr>
            <p:ph type="sldNum" sz="quarter" idx="5"/>
          </p:nvPr>
        </p:nvSpPr>
        <p:spPr/>
        <p:txBody>
          <a:bodyPr/>
          <a:lstStyle/>
          <a:p>
            <a:fld id="{028EC600-AFBA-4A79-BCBE-472AF6AB618F}" type="slidenum">
              <a:rPr lang="en-GB" smtClean="0"/>
              <a:t>3</a:t>
            </a:fld>
            <a:endParaRPr lang="en-GB"/>
          </a:p>
        </p:txBody>
      </p:sp>
    </p:spTree>
    <p:extLst>
      <p:ext uri="{BB962C8B-B14F-4D97-AF65-F5344CB8AC3E}">
        <p14:creationId xmlns:p14="http://schemas.microsoft.com/office/powerpoint/2010/main" val="1083811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The Send code of practice details the legal requirements that must be followed without exception.</a:t>
            </a:r>
          </a:p>
          <a:p>
            <a:endParaRPr lang="en-GB" dirty="0"/>
          </a:p>
        </p:txBody>
      </p:sp>
      <p:sp>
        <p:nvSpPr>
          <p:cNvPr id="4" name="Slide Number Placeholder 3"/>
          <p:cNvSpPr>
            <a:spLocks noGrp="1"/>
          </p:cNvSpPr>
          <p:nvPr>
            <p:ph type="sldNum" sz="quarter" idx="5"/>
          </p:nvPr>
        </p:nvSpPr>
        <p:spPr/>
        <p:txBody>
          <a:bodyPr/>
          <a:lstStyle/>
          <a:p>
            <a:fld id="{028EC600-AFBA-4A79-BCBE-472AF6AB618F}" type="slidenum">
              <a:rPr lang="en-GB" smtClean="0"/>
              <a:t>4</a:t>
            </a:fld>
            <a:endParaRPr lang="en-GB"/>
          </a:p>
        </p:txBody>
      </p:sp>
    </p:spTree>
    <p:extLst>
      <p:ext uri="{BB962C8B-B14F-4D97-AF65-F5344CB8AC3E}">
        <p14:creationId xmlns:p14="http://schemas.microsoft.com/office/powerpoint/2010/main" val="290137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AR is broken down into 5 legal steps that must be followed. Although the LA is responsible for the AR process, it will pass on the responsibility of certain steps to the headteacher of the education setting.</a:t>
            </a:r>
          </a:p>
          <a:p>
            <a:endParaRPr lang="en-GB" dirty="0"/>
          </a:p>
          <a:p>
            <a:r>
              <a:rPr lang="en-GB" dirty="0"/>
              <a:t>Step 1: The LA informs the headteacher of the education setting which children/young people’s AR’s need to be held in the term ahead.</a:t>
            </a:r>
          </a:p>
          <a:p>
            <a:endParaRPr lang="en-GB" dirty="0"/>
          </a:p>
          <a:p>
            <a:r>
              <a:rPr lang="en-GB" dirty="0"/>
              <a:t>Step 2: The Headteacher / Senco must obtain written information and advice/reports about your child from: You and your child, Senco, member of the LA, Health and Social care professionals. This information should provide details about your child’s progress and should include whether the support your child is getting is meeting their needs.</a:t>
            </a:r>
          </a:p>
          <a:p>
            <a:endParaRPr lang="en-GB" dirty="0"/>
          </a:p>
        </p:txBody>
      </p:sp>
      <p:sp>
        <p:nvSpPr>
          <p:cNvPr id="4" name="Slide Number Placeholder 3"/>
          <p:cNvSpPr>
            <a:spLocks noGrp="1"/>
          </p:cNvSpPr>
          <p:nvPr>
            <p:ph type="sldNum" sz="quarter" idx="5"/>
          </p:nvPr>
        </p:nvSpPr>
        <p:spPr/>
        <p:txBody>
          <a:bodyPr/>
          <a:lstStyle/>
          <a:p>
            <a:fld id="{028EC600-AFBA-4A79-BCBE-472AF6AB618F}" type="slidenum">
              <a:rPr lang="en-GB" smtClean="0"/>
              <a:t>5</a:t>
            </a:fld>
            <a:endParaRPr lang="en-GB"/>
          </a:p>
        </p:txBody>
      </p:sp>
    </p:spTree>
    <p:extLst>
      <p:ext uri="{BB962C8B-B14F-4D97-AF65-F5344CB8AC3E}">
        <p14:creationId xmlns:p14="http://schemas.microsoft.com/office/powerpoint/2010/main" val="1307686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AR is broken down into 5 legal steps that must be followed. Although the LA is responsible for the AR process, it will pass on the responsibility of certain steps to the headteacher of the education setting.</a:t>
            </a:r>
          </a:p>
          <a:p>
            <a:endParaRPr lang="en-GB" dirty="0"/>
          </a:p>
          <a:p>
            <a:r>
              <a:rPr lang="en-GB" dirty="0"/>
              <a:t>Step 1: The LA informs the headteacher of the education setting which children/young people’s AR’s need to be held in the term ahead.</a:t>
            </a:r>
          </a:p>
          <a:p>
            <a:endParaRPr lang="en-GB" dirty="0"/>
          </a:p>
          <a:p>
            <a:r>
              <a:rPr lang="en-GB" dirty="0"/>
              <a:t>Step 2: The Headteacher / Senco must obtain written information and advice/reports about your child from: You and your child, Senco, member of the LA, Health and Social care professionals. This information should provide details about your child’s progress and should include whether the support your child is getting is meeting their needs.</a:t>
            </a:r>
          </a:p>
          <a:p>
            <a:endParaRPr lang="en-GB" dirty="0"/>
          </a:p>
        </p:txBody>
      </p:sp>
      <p:sp>
        <p:nvSpPr>
          <p:cNvPr id="4" name="Slide Number Placeholder 3"/>
          <p:cNvSpPr>
            <a:spLocks noGrp="1"/>
          </p:cNvSpPr>
          <p:nvPr>
            <p:ph type="sldNum" sz="quarter" idx="5"/>
          </p:nvPr>
        </p:nvSpPr>
        <p:spPr/>
        <p:txBody>
          <a:bodyPr/>
          <a:lstStyle/>
          <a:p>
            <a:fld id="{028EC600-AFBA-4A79-BCBE-472AF6AB618F}" type="slidenum">
              <a:rPr lang="en-GB" smtClean="0"/>
              <a:t>6</a:t>
            </a:fld>
            <a:endParaRPr lang="en-GB"/>
          </a:p>
        </p:txBody>
      </p:sp>
    </p:spTree>
    <p:extLst>
      <p:ext uri="{BB962C8B-B14F-4D97-AF65-F5344CB8AC3E}">
        <p14:creationId xmlns:p14="http://schemas.microsoft.com/office/powerpoint/2010/main" val="1596407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1"/>
            <a:ext cx="5486400" cy="4873710"/>
          </a:xfrm>
        </p:spPr>
        <p:txBody>
          <a:bodyPr/>
          <a:lstStyle/>
          <a:p>
            <a:r>
              <a:rPr lang="en-GB" dirty="0"/>
              <a:t>The aim of this meeting is to gather everyone’s opinions on how your child is being supported. You and your child’s opinion, views and wishes are essential and should be at the centre of this process.</a:t>
            </a:r>
          </a:p>
          <a:p>
            <a:r>
              <a:rPr lang="en-GB" dirty="0"/>
              <a:t>The Headteacher or Senco should make notes during the meeting and record yours and your child’s views.</a:t>
            </a:r>
          </a:p>
        </p:txBody>
      </p:sp>
      <p:sp>
        <p:nvSpPr>
          <p:cNvPr id="4" name="Slide Number Placeholder 3"/>
          <p:cNvSpPr>
            <a:spLocks noGrp="1"/>
          </p:cNvSpPr>
          <p:nvPr>
            <p:ph type="sldNum" sz="quarter" idx="5"/>
          </p:nvPr>
        </p:nvSpPr>
        <p:spPr>
          <a:xfrm flipV="1">
            <a:off x="3884613" y="9144000"/>
            <a:ext cx="2971800" cy="453081"/>
          </a:xfrm>
        </p:spPr>
        <p:txBody>
          <a:bodyPr/>
          <a:lstStyle/>
          <a:p>
            <a:fld id="{028EC600-AFBA-4A79-BCBE-472AF6AB618F}" type="slidenum">
              <a:rPr lang="en-GB" smtClean="0"/>
              <a:t>7</a:t>
            </a:fld>
            <a:endParaRPr lang="en-GB" dirty="0"/>
          </a:p>
        </p:txBody>
      </p:sp>
    </p:spTree>
    <p:extLst>
      <p:ext uri="{BB962C8B-B14F-4D97-AF65-F5344CB8AC3E}">
        <p14:creationId xmlns:p14="http://schemas.microsoft.com/office/powerpoint/2010/main" val="1990954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headteacher / Senco must write up and send out an AR report to all who attended the meeting. The AR report should give clear recommendations on any changes to the EHC plan (where appropriate). The LA will look at the information on this report and review the EHC plan.</a:t>
            </a:r>
          </a:p>
          <a:p>
            <a:endParaRPr lang="en-GB" dirty="0"/>
          </a:p>
          <a:p>
            <a:r>
              <a:rPr lang="en-GB" dirty="0"/>
              <a:t>If the LA decides not to amend or cease to maintain the plan, they must notify you by letter and include information about your right to appeal the decision.</a:t>
            </a:r>
          </a:p>
          <a:p>
            <a:endParaRPr lang="en-GB" dirty="0"/>
          </a:p>
          <a:p>
            <a:r>
              <a:rPr lang="en-GB" dirty="0"/>
              <a:t>If the decision is to amend the EHC plan, the LA must send a copy of the EHC plan to the parents or young person with notice of proposed amendments and include any evidence supporting the amendments. They must also inform the parent/young person of their rights to make representations about the content of the EHC plan and to request a particular school/institution.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You will be given 15 days to comment on these amendments and provide your views.</a:t>
            </a:r>
          </a:p>
          <a:p>
            <a:endParaRPr lang="en-GB" dirty="0"/>
          </a:p>
          <a:p>
            <a:r>
              <a:rPr lang="en-GB" dirty="0"/>
              <a:t>If the LA decides to make changes to the plan, they must issue you with an amended plan within 8 weeks of the decision letter.</a:t>
            </a:r>
          </a:p>
          <a:p>
            <a:endParaRPr lang="en-GB" dirty="0"/>
          </a:p>
          <a:p>
            <a:endParaRPr lang="en-GB" dirty="0"/>
          </a:p>
        </p:txBody>
      </p:sp>
      <p:sp>
        <p:nvSpPr>
          <p:cNvPr id="4" name="Slide Number Placeholder 3"/>
          <p:cNvSpPr>
            <a:spLocks noGrp="1"/>
          </p:cNvSpPr>
          <p:nvPr>
            <p:ph type="sldNum" sz="quarter" idx="5"/>
          </p:nvPr>
        </p:nvSpPr>
        <p:spPr/>
        <p:txBody>
          <a:bodyPr/>
          <a:lstStyle/>
          <a:p>
            <a:fld id="{028EC600-AFBA-4A79-BCBE-472AF6AB618F}" type="slidenum">
              <a:rPr lang="en-GB" smtClean="0"/>
              <a:t>8</a:t>
            </a:fld>
            <a:endParaRPr lang="en-GB"/>
          </a:p>
        </p:txBody>
      </p:sp>
    </p:spTree>
    <p:extLst>
      <p:ext uri="{BB962C8B-B14F-4D97-AF65-F5344CB8AC3E}">
        <p14:creationId xmlns:p14="http://schemas.microsoft.com/office/powerpoint/2010/main" val="191031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50"/>
            <a:ext cx="5715001" cy="3600450"/>
          </a:xfrm>
        </p:spPr>
        <p:txBody>
          <a:bodyPr/>
          <a:lstStyle/>
          <a:p>
            <a:r>
              <a:rPr lang="en-GB" dirty="0"/>
              <a:t>Most of the changes in the Plan should be recommended by the professionals who need to provide updated information for the Review. Also the school. </a:t>
            </a:r>
          </a:p>
          <a:p>
            <a:r>
              <a:rPr lang="en-GB" dirty="0"/>
              <a:t>Section A – really important that Section A is reviewed, because out of date information about your child’s needs should be updated especially when you are approaching a phase transfer review. Out of date information could influence school consultation responses. </a:t>
            </a:r>
          </a:p>
        </p:txBody>
      </p:sp>
      <p:sp>
        <p:nvSpPr>
          <p:cNvPr id="4" name="Slide Number Placeholder 3"/>
          <p:cNvSpPr>
            <a:spLocks noGrp="1"/>
          </p:cNvSpPr>
          <p:nvPr>
            <p:ph type="sldNum" sz="quarter" idx="5"/>
          </p:nvPr>
        </p:nvSpPr>
        <p:spPr/>
        <p:txBody>
          <a:bodyPr/>
          <a:lstStyle/>
          <a:p>
            <a:fld id="{028EC600-AFBA-4A79-BCBE-472AF6AB618F}" type="slidenum">
              <a:rPr lang="en-GB" smtClean="0"/>
              <a:t>9</a:t>
            </a:fld>
            <a:endParaRPr lang="en-GB"/>
          </a:p>
        </p:txBody>
      </p:sp>
    </p:spTree>
    <p:extLst>
      <p:ext uri="{BB962C8B-B14F-4D97-AF65-F5344CB8AC3E}">
        <p14:creationId xmlns:p14="http://schemas.microsoft.com/office/powerpoint/2010/main" val="3971094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874EC-F205-D433-C8F9-C5AF55D563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F3BD82A-7B06-A8F9-664D-94B70ECA39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0F68532-BE7A-7E32-AC4C-547AAA38BC5E}"/>
              </a:ext>
            </a:extLst>
          </p:cNvPr>
          <p:cNvSpPr>
            <a:spLocks noGrp="1"/>
          </p:cNvSpPr>
          <p:nvPr>
            <p:ph type="dt" sz="half" idx="10"/>
          </p:nvPr>
        </p:nvSpPr>
        <p:spPr/>
        <p:txBody>
          <a:bodyPr/>
          <a:lstStyle/>
          <a:p>
            <a:fld id="{23BAF527-6F8D-4610-9D0F-4DD9F6A38D4A}" type="datetimeFigureOut">
              <a:rPr lang="en-GB" smtClean="0"/>
              <a:t>14/02/2023</a:t>
            </a:fld>
            <a:endParaRPr lang="en-GB"/>
          </a:p>
        </p:txBody>
      </p:sp>
      <p:sp>
        <p:nvSpPr>
          <p:cNvPr id="5" name="Footer Placeholder 4">
            <a:extLst>
              <a:ext uri="{FF2B5EF4-FFF2-40B4-BE49-F238E27FC236}">
                <a16:creationId xmlns:a16="http://schemas.microsoft.com/office/drawing/2014/main" id="{45E6F4DD-3DAF-AD96-5ACD-2C4C24DA5C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CA39D1-1172-06E5-65CA-80454F527E41}"/>
              </a:ext>
            </a:extLst>
          </p:cNvPr>
          <p:cNvSpPr>
            <a:spLocks noGrp="1"/>
          </p:cNvSpPr>
          <p:nvPr>
            <p:ph type="sldNum" sz="quarter" idx="12"/>
          </p:nvPr>
        </p:nvSpPr>
        <p:spPr/>
        <p:txBody>
          <a:bodyPr/>
          <a:lstStyle/>
          <a:p>
            <a:fld id="{A7ACBB99-58FB-4F30-930A-68DB26A03036}" type="slidenum">
              <a:rPr lang="en-GB" smtClean="0"/>
              <a:t>‹#›</a:t>
            </a:fld>
            <a:endParaRPr lang="en-GB"/>
          </a:p>
        </p:txBody>
      </p:sp>
    </p:spTree>
    <p:extLst>
      <p:ext uri="{BB962C8B-B14F-4D97-AF65-F5344CB8AC3E}">
        <p14:creationId xmlns:p14="http://schemas.microsoft.com/office/powerpoint/2010/main" val="957044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CA810-79AE-18BF-D685-D86CE5F2BC8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9493BCA-A1EC-E264-32E2-C08E5C75DC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E0AE39-1C77-7A95-5456-58843E7C6255}"/>
              </a:ext>
            </a:extLst>
          </p:cNvPr>
          <p:cNvSpPr>
            <a:spLocks noGrp="1"/>
          </p:cNvSpPr>
          <p:nvPr>
            <p:ph type="dt" sz="half" idx="10"/>
          </p:nvPr>
        </p:nvSpPr>
        <p:spPr/>
        <p:txBody>
          <a:bodyPr/>
          <a:lstStyle/>
          <a:p>
            <a:fld id="{23BAF527-6F8D-4610-9D0F-4DD9F6A38D4A}" type="datetimeFigureOut">
              <a:rPr lang="en-GB" smtClean="0"/>
              <a:t>14/02/2023</a:t>
            </a:fld>
            <a:endParaRPr lang="en-GB"/>
          </a:p>
        </p:txBody>
      </p:sp>
      <p:sp>
        <p:nvSpPr>
          <p:cNvPr id="5" name="Footer Placeholder 4">
            <a:extLst>
              <a:ext uri="{FF2B5EF4-FFF2-40B4-BE49-F238E27FC236}">
                <a16:creationId xmlns:a16="http://schemas.microsoft.com/office/drawing/2014/main" id="{4C72712C-C300-12FE-B70B-D2534A63DB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509CE8-0554-C3CC-899F-722299B0B93F}"/>
              </a:ext>
            </a:extLst>
          </p:cNvPr>
          <p:cNvSpPr>
            <a:spLocks noGrp="1"/>
          </p:cNvSpPr>
          <p:nvPr>
            <p:ph type="sldNum" sz="quarter" idx="12"/>
          </p:nvPr>
        </p:nvSpPr>
        <p:spPr/>
        <p:txBody>
          <a:bodyPr/>
          <a:lstStyle/>
          <a:p>
            <a:fld id="{A7ACBB99-58FB-4F30-930A-68DB26A03036}" type="slidenum">
              <a:rPr lang="en-GB" smtClean="0"/>
              <a:t>‹#›</a:t>
            </a:fld>
            <a:endParaRPr lang="en-GB"/>
          </a:p>
        </p:txBody>
      </p:sp>
    </p:spTree>
    <p:extLst>
      <p:ext uri="{BB962C8B-B14F-4D97-AF65-F5344CB8AC3E}">
        <p14:creationId xmlns:p14="http://schemas.microsoft.com/office/powerpoint/2010/main" val="4145721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FE699C-93F9-2D52-789F-93021CD35E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890E39-B517-E69A-D7A6-35F5180B22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9049FE-6509-2167-67B4-7B85AB70CAD7}"/>
              </a:ext>
            </a:extLst>
          </p:cNvPr>
          <p:cNvSpPr>
            <a:spLocks noGrp="1"/>
          </p:cNvSpPr>
          <p:nvPr>
            <p:ph type="dt" sz="half" idx="10"/>
          </p:nvPr>
        </p:nvSpPr>
        <p:spPr/>
        <p:txBody>
          <a:bodyPr/>
          <a:lstStyle/>
          <a:p>
            <a:fld id="{23BAF527-6F8D-4610-9D0F-4DD9F6A38D4A}" type="datetimeFigureOut">
              <a:rPr lang="en-GB" smtClean="0"/>
              <a:t>14/02/2023</a:t>
            </a:fld>
            <a:endParaRPr lang="en-GB"/>
          </a:p>
        </p:txBody>
      </p:sp>
      <p:sp>
        <p:nvSpPr>
          <p:cNvPr id="5" name="Footer Placeholder 4">
            <a:extLst>
              <a:ext uri="{FF2B5EF4-FFF2-40B4-BE49-F238E27FC236}">
                <a16:creationId xmlns:a16="http://schemas.microsoft.com/office/drawing/2014/main" id="{538E11B1-F88C-147F-8148-D3F24D60BE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641CD-3F7F-D772-C169-6524A50C1950}"/>
              </a:ext>
            </a:extLst>
          </p:cNvPr>
          <p:cNvSpPr>
            <a:spLocks noGrp="1"/>
          </p:cNvSpPr>
          <p:nvPr>
            <p:ph type="sldNum" sz="quarter" idx="12"/>
          </p:nvPr>
        </p:nvSpPr>
        <p:spPr/>
        <p:txBody>
          <a:bodyPr/>
          <a:lstStyle/>
          <a:p>
            <a:fld id="{A7ACBB99-58FB-4F30-930A-68DB26A03036}" type="slidenum">
              <a:rPr lang="en-GB" smtClean="0"/>
              <a:t>‹#›</a:t>
            </a:fld>
            <a:endParaRPr lang="en-GB"/>
          </a:p>
        </p:txBody>
      </p:sp>
    </p:spTree>
    <p:extLst>
      <p:ext uri="{BB962C8B-B14F-4D97-AF65-F5344CB8AC3E}">
        <p14:creationId xmlns:p14="http://schemas.microsoft.com/office/powerpoint/2010/main" val="382949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483C-7E60-8CE2-4951-4CBC9B4837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7BD296-28B4-4366-C1DD-3B725BFA21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2E1E8F-0393-7030-4496-7B0D423E5E8E}"/>
              </a:ext>
            </a:extLst>
          </p:cNvPr>
          <p:cNvSpPr>
            <a:spLocks noGrp="1"/>
          </p:cNvSpPr>
          <p:nvPr>
            <p:ph type="dt" sz="half" idx="10"/>
          </p:nvPr>
        </p:nvSpPr>
        <p:spPr/>
        <p:txBody>
          <a:bodyPr/>
          <a:lstStyle/>
          <a:p>
            <a:fld id="{23BAF527-6F8D-4610-9D0F-4DD9F6A38D4A}" type="datetimeFigureOut">
              <a:rPr lang="en-GB" smtClean="0"/>
              <a:t>14/02/2023</a:t>
            </a:fld>
            <a:endParaRPr lang="en-GB"/>
          </a:p>
        </p:txBody>
      </p:sp>
      <p:sp>
        <p:nvSpPr>
          <p:cNvPr id="5" name="Footer Placeholder 4">
            <a:extLst>
              <a:ext uri="{FF2B5EF4-FFF2-40B4-BE49-F238E27FC236}">
                <a16:creationId xmlns:a16="http://schemas.microsoft.com/office/drawing/2014/main" id="{8A499718-B3F1-41B0-4506-4A4D9726F0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ABC92D-F91A-2DEF-0F15-0E48B3970907}"/>
              </a:ext>
            </a:extLst>
          </p:cNvPr>
          <p:cNvSpPr>
            <a:spLocks noGrp="1"/>
          </p:cNvSpPr>
          <p:nvPr>
            <p:ph type="sldNum" sz="quarter" idx="12"/>
          </p:nvPr>
        </p:nvSpPr>
        <p:spPr/>
        <p:txBody>
          <a:bodyPr/>
          <a:lstStyle/>
          <a:p>
            <a:fld id="{A7ACBB99-58FB-4F30-930A-68DB26A03036}" type="slidenum">
              <a:rPr lang="en-GB" smtClean="0"/>
              <a:t>‹#›</a:t>
            </a:fld>
            <a:endParaRPr lang="en-GB"/>
          </a:p>
        </p:txBody>
      </p:sp>
    </p:spTree>
    <p:extLst>
      <p:ext uri="{BB962C8B-B14F-4D97-AF65-F5344CB8AC3E}">
        <p14:creationId xmlns:p14="http://schemas.microsoft.com/office/powerpoint/2010/main" val="2426168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A7645-884F-DAB1-8BE4-131BA4CF6B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3A59271-6ADC-A14D-FC66-DDB5A0BDEC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CAD358-0943-61C4-5E29-EE325DA78D35}"/>
              </a:ext>
            </a:extLst>
          </p:cNvPr>
          <p:cNvSpPr>
            <a:spLocks noGrp="1"/>
          </p:cNvSpPr>
          <p:nvPr>
            <p:ph type="dt" sz="half" idx="10"/>
          </p:nvPr>
        </p:nvSpPr>
        <p:spPr/>
        <p:txBody>
          <a:bodyPr/>
          <a:lstStyle/>
          <a:p>
            <a:fld id="{23BAF527-6F8D-4610-9D0F-4DD9F6A38D4A}" type="datetimeFigureOut">
              <a:rPr lang="en-GB" smtClean="0"/>
              <a:t>14/02/2023</a:t>
            </a:fld>
            <a:endParaRPr lang="en-GB"/>
          </a:p>
        </p:txBody>
      </p:sp>
      <p:sp>
        <p:nvSpPr>
          <p:cNvPr id="5" name="Footer Placeholder 4">
            <a:extLst>
              <a:ext uri="{FF2B5EF4-FFF2-40B4-BE49-F238E27FC236}">
                <a16:creationId xmlns:a16="http://schemas.microsoft.com/office/drawing/2014/main" id="{87EE833F-1273-C00F-66B3-DC636EEC85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3D006E-C092-ED53-DE80-1183FFF1CCE5}"/>
              </a:ext>
            </a:extLst>
          </p:cNvPr>
          <p:cNvSpPr>
            <a:spLocks noGrp="1"/>
          </p:cNvSpPr>
          <p:nvPr>
            <p:ph type="sldNum" sz="quarter" idx="12"/>
          </p:nvPr>
        </p:nvSpPr>
        <p:spPr/>
        <p:txBody>
          <a:bodyPr/>
          <a:lstStyle/>
          <a:p>
            <a:fld id="{A7ACBB99-58FB-4F30-930A-68DB26A03036}" type="slidenum">
              <a:rPr lang="en-GB" smtClean="0"/>
              <a:t>‹#›</a:t>
            </a:fld>
            <a:endParaRPr lang="en-GB"/>
          </a:p>
        </p:txBody>
      </p:sp>
    </p:spTree>
    <p:extLst>
      <p:ext uri="{BB962C8B-B14F-4D97-AF65-F5344CB8AC3E}">
        <p14:creationId xmlns:p14="http://schemas.microsoft.com/office/powerpoint/2010/main" val="71872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1055F-1E07-6B49-7533-6415F277AF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8AAE19-595C-8FD1-89B4-502EA70C3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65DCB77-F289-F15E-3C51-EB992286D8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5B5F1B7-ABDB-AD5A-A078-3352C9B70E48}"/>
              </a:ext>
            </a:extLst>
          </p:cNvPr>
          <p:cNvSpPr>
            <a:spLocks noGrp="1"/>
          </p:cNvSpPr>
          <p:nvPr>
            <p:ph type="dt" sz="half" idx="10"/>
          </p:nvPr>
        </p:nvSpPr>
        <p:spPr/>
        <p:txBody>
          <a:bodyPr/>
          <a:lstStyle/>
          <a:p>
            <a:fld id="{23BAF527-6F8D-4610-9D0F-4DD9F6A38D4A}" type="datetimeFigureOut">
              <a:rPr lang="en-GB" smtClean="0"/>
              <a:t>14/02/2023</a:t>
            </a:fld>
            <a:endParaRPr lang="en-GB"/>
          </a:p>
        </p:txBody>
      </p:sp>
      <p:sp>
        <p:nvSpPr>
          <p:cNvPr id="6" name="Footer Placeholder 5">
            <a:extLst>
              <a:ext uri="{FF2B5EF4-FFF2-40B4-BE49-F238E27FC236}">
                <a16:creationId xmlns:a16="http://schemas.microsoft.com/office/drawing/2014/main" id="{B982B265-1AFF-6D37-8AE9-1B100E2943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68C802-E502-B526-7198-ED0CE70A8FB6}"/>
              </a:ext>
            </a:extLst>
          </p:cNvPr>
          <p:cNvSpPr>
            <a:spLocks noGrp="1"/>
          </p:cNvSpPr>
          <p:nvPr>
            <p:ph type="sldNum" sz="quarter" idx="12"/>
          </p:nvPr>
        </p:nvSpPr>
        <p:spPr/>
        <p:txBody>
          <a:bodyPr/>
          <a:lstStyle/>
          <a:p>
            <a:fld id="{A7ACBB99-58FB-4F30-930A-68DB26A03036}" type="slidenum">
              <a:rPr lang="en-GB" smtClean="0"/>
              <a:t>‹#›</a:t>
            </a:fld>
            <a:endParaRPr lang="en-GB"/>
          </a:p>
        </p:txBody>
      </p:sp>
    </p:spTree>
    <p:extLst>
      <p:ext uri="{BB962C8B-B14F-4D97-AF65-F5344CB8AC3E}">
        <p14:creationId xmlns:p14="http://schemas.microsoft.com/office/powerpoint/2010/main" val="314361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C5744-4128-DC93-980B-729681B1ECA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301B3A-DB1C-D3FD-78C1-A329E9F737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688E38-B09F-E6C1-F5E8-B60345F7D8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FE0D519-EF5E-C977-B839-BC1EA17996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4015B8-6C49-3DBD-7045-D8ADE1E328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114D839-BE46-636B-E874-11CFD13EF2D4}"/>
              </a:ext>
            </a:extLst>
          </p:cNvPr>
          <p:cNvSpPr>
            <a:spLocks noGrp="1"/>
          </p:cNvSpPr>
          <p:nvPr>
            <p:ph type="dt" sz="half" idx="10"/>
          </p:nvPr>
        </p:nvSpPr>
        <p:spPr/>
        <p:txBody>
          <a:bodyPr/>
          <a:lstStyle/>
          <a:p>
            <a:fld id="{23BAF527-6F8D-4610-9D0F-4DD9F6A38D4A}" type="datetimeFigureOut">
              <a:rPr lang="en-GB" smtClean="0"/>
              <a:t>14/02/2023</a:t>
            </a:fld>
            <a:endParaRPr lang="en-GB"/>
          </a:p>
        </p:txBody>
      </p:sp>
      <p:sp>
        <p:nvSpPr>
          <p:cNvPr id="8" name="Footer Placeholder 7">
            <a:extLst>
              <a:ext uri="{FF2B5EF4-FFF2-40B4-BE49-F238E27FC236}">
                <a16:creationId xmlns:a16="http://schemas.microsoft.com/office/drawing/2014/main" id="{BD5CDB2D-F12E-4AF7-7D33-37C8388B7DB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567DB5A-308B-81F6-BE04-822C411ECD81}"/>
              </a:ext>
            </a:extLst>
          </p:cNvPr>
          <p:cNvSpPr>
            <a:spLocks noGrp="1"/>
          </p:cNvSpPr>
          <p:nvPr>
            <p:ph type="sldNum" sz="quarter" idx="12"/>
          </p:nvPr>
        </p:nvSpPr>
        <p:spPr/>
        <p:txBody>
          <a:bodyPr/>
          <a:lstStyle/>
          <a:p>
            <a:fld id="{A7ACBB99-58FB-4F30-930A-68DB26A03036}" type="slidenum">
              <a:rPr lang="en-GB" smtClean="0"/>
              <a:t>‹#›</a:t>
            </a:fld>
            <a:endParaRPr lang="en-GB"/>
          </a:p>
        </p:txBody>
      </p:sp>
    </p:spTree>
    <p:extLst>
      <p:ext uri="{BB962C8B-B14F-4D97-AF65-F5344CB8AC3E}">
        <p14:creationId xmlns:p14="http://schemas.microsoft.com/office/powerpoint/2010/main" val="3396741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A3390-C5B1-6F74-C5A3-3331FBD0D1F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A9E9901-C84A-335F-8E98-10DC072FD876}"/>
              </a:ext>
            </a:extLst>
          </p:cNvPr>
          <p:cNvSpPr>
            <a:spLocks noGrp="1"/>
          </p:cNvSpPr>
          <p:nvPr>
            <p:ph type="dt" sz="half" idx="10"/>
          </p:nvPr>
        </p:nvSpPr>
        <p:spPr/>
        <p:txBody>
          <a:bodyPr/>
          <a:lstStyle/>
          <a:p>
            <a:fld id="{23BAF527-6F8D-4610-9D0F-4DD9F6A38D4A}" type="datetimeFigureOut">
              <a:rPr lang="en-GB" smtClean="0"/>
              <a:t>14/02/2023</a:t>
            </a:fld>
            <a:endParaRPr lang="en-GB"/>
          </a:p>
        </p:txBody>
      </p:sp>
      <p:sp>
        <p:nvSpPr>
          <p:cNvPr id="4" name="Footer Placeholder 3">
            <a:extLst>
              <a:ext uri="{FF2B5EF4-FFF2-40B4-BE49-F238E27FC236}">
                <a16:creationId xmlns:a16="http://schemas.microsoft.com/office/drawing/2014/main" id="{74EA9B90-FAC7-D207-A79D-070C1273104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EC44699-798A-91CF-8680-97C2E1140EB2}"/>
              </a:ext>
            </a:extLst>
          </p:cNvPr>
          <p:cNvSpPr>
            <a:spLocks noGrp="1"/>
          </p:cNvSpPr>
          <p:nvPr>
            <p:ph type="sldNum" sz="quarter" idx="12"/>
          </p:nvPr>
        </p:nvSpPr>
        <p:spPr/>
        <p:txBody>
          <a:bodyPr/>
          <a:lstStyle/>
          <a:p>
            <a:fld id="{A7ACBB99-58FB-4F30-930A-68DB26A03036}" type="slidenum">
              <a:rPr lang="en-GB" smtClean="0"/>
              <a:t>‹#›</a:t>
            </a:fld>
            <a:endParaRPr lang="en-GB"/>
          </a:p>
        </p:txBody>
      </p:sp>
    </p:spTree>
    <p:extLst>
      <p:ext uri="{BB962C8B-B14F-4D97-AF65-F5344CB8AC3E}">
        <p14:creationId xmlns:p14="http://schemas.microsoft.com/office/powerpoint/2010/main" val="2235755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7DEA8A-0054-4741-0B9C-0CB5D8F3EBE7}"/>
              </a:ext>
            </a:extLst>
          </p:cNvPr>
          <p:cNvSpPr>
            <a:spLocks noGrp="1"/>
          </p:cNvSpPr>
          <p:nvPr>
            <p:ph type="dt" sz="half" idx="10"/>
          </p:nvPr>
        </p:nvSpPr>
        <p:spPr/>
        <p:txBody>
          <a:bodyPr/>
          <a:lstStyle/>
          <a:p>
            <a:fld id="{23BAF527-6F8D-4610-9D0F-4DD9F6A38D4A}" type="datetimeFigureOut">
              <a:rPr lang="en-GB" smtClean="0"/>
              <a:t>14/02/2023</a:t>
            </a:fld>
            <a:endParaRPr lang="en-GB"/>
          </a:p>
        </p:txBody>
      </p:sp>
      <p:sp>
        <p:nvSpPr>
          <p:cNvPr id="3" name="Footer Placeholder 2">
            <a:extLst>
              <a:ext uri="{FF2B5EF4-FFF2-40B4-BE49-F238E27FC236}">
                <a16:creationId xmlns:a16="http://schemas.microsoft.com/office/drawing/2014/main" id="{06E5E409-C375-179E-3C03-D28A7816927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1DCD3AB-22E0-019C-C0EF-C39BFAD9B8C1}"/>
              </a:ext>
            </a:extLst>
          </p:cNvPr>
          <p:cNvSpPr>
            <a:spLocks noGrp="1"/>
          </p:cNvSpPr>
          <p:nvPr>
            <p:ph type="sldNum" sz="quarter" idx="12"/>
          </p:nvPr>
        </p:nvSpPr>
        <p:spPr/>
        <p:txBody>
          <a:bodyPr/>
          <a:lstStyle/>
          <a:p>
            <a:fld id="{A7ACBB99-58FB-4F30-930A-68DB26A03036}" type="slidenum">
              <a:rPr lang="en-GB" smtClean="0"/>
              <a:t>‹#›</a:t>
            </a:fld>
            <a:endParaRPr lang="en-GB"/>
          </a:p>
        </p:txBody>
      </p:sp>
    </p:spTree>
    <p:extLst>
      <p:ext uri="{BB962C8B-B14F-4D97-AF65-F5344CB8AC3E}">
        <p14:creationId xmlns:p14="http://schemas.microsoft.com/office/powerpoint/2010/main" val="1240058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582C4-CAA7-EF27-9033-2AC5D484BD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3C9900C-D5A4-F26B-689E-C58A4487B4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7F46FE-902A-5D18-44A7-214DEF1F9C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C6838F-E7ED-D694-831E-FE46AA263444}"/>
              </a:ext>
            </a:extLst>
          </p:cNvPr>
          <p:cNvSpPr>
            <a:spLocks noGrp="1"/>
          </p:cNvSpPr>
          <p:nvPr>
            <p:ph type="dt" sz="half" idx="10"/>
          </p:nvPr>
        </p:nvSpPr>
        <p:spPr/>
        <p:txBody>
          <a:bodyPr/>
          <a:lstStyle/>
          <a:p>
            <a:fld id="{23BAF527-6F8D-4610-9D0F-4DD9F6A38D4A}" type="datetimeFigureOut">
              <a:rPr lang="en-GB" smtClean="0"/>
              <a:t>14/02/2023</a:t>
            </a:fld>
            <a:endParaRPr lang="en-GB"/>
          </a:p>
        </p:txBody>
      </p:sp>
      <p:sp>
        <p:nvSpPr>
          <p:cNvPr id="6" name="Footer Placeholder 5">
            <a:extLst>
              <a:ext uri="{FF2B5EF4-FFF2-40B4-BE49-F238E27FC236}">
                <a16:creationId xmlns:a16="http://schemas.microsoft.com/office/drawing/2014/main" id="{6ED49044-763F-6106-4BF2-0D62BFA981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9682B8-ED4D-ED47-2D10-8EFCA8290A15}"/>
              </a:ext>
            </a:extLst>
          </p:cNvPr>
          <p:cNvSpPr>
            <a:spLocks noGrp="1"/>
          </p:cNvSpPr>
          <p:nvPr>
            <p:ph type="sldNum" sz="quarter" idx="12"/>
          </p:nvPr>
        </p:nvSpPr>
        <p:spPr/>
        <p:txBody>
          <a:bodyPr/>
          <a:lstStyle/>
          <a:p>
            <a:fld id="{A7ACBB99-58FB-4F30-930A-68DB26A03036}" type="slidenum">
              <a:rPr lang="en-GB" smtClean="0"/>
              <a:t>‹#›</a:t>
            </a:fld>
            <a:endParaRPr lang="en-GB"/>
          </a:p>
        </p:txBody>
      </p:sp>
    </p:spTree>
    <p:extLst>
      <p:ext uri="{BB962C8B-B14F-4D97-AF65-F5344CB8AC3E}">
        <p14:creationId xmlns:p14="http://schemas.microsoft.com/office/powerpoint/2010/main" val="2562967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D604D-2FA4-55C6-808C-DBF94EB133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B69D053-E955-8703-A492-09533593F2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4B1027E-7029-ADF7-E7C8-584858A029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6AF9B5-6E77-D0AE-3EB0-26D1A9201877}"/>
              </a:ext>
            </a:extLst>
          </p:cNvPr>
          <p:cNvSpPr>
            <a:spLocks noGrp="1"/>
          </p:cNvSpPr>
          <p:nvPr>
            <p:ph type="dt" sz="half" idx="10"/>
          </p:nvPr>
        </p:nvSpPr>
        <p:spPr/>
        <p:txBody>
          <a:bodyPr/>
          <a:lstStyle/>
          <a:p>
            <a:fld id="{23BAF527-6F8D-4610-9D0F-4DD9F6A38D4A}" type="datetimeFigureOut">
              <a:rPr lang="en-GB" smtClean="0"/>
              <a:t>14/02/2023</a:t>
            </a:fld>
            <a:endParaRPr lang="en-GB"/>
          </a:p>
        </p:txBody>
      </p:sp>
      <p:sp>
        <p:nvSpPr>
          <p:cNvPr id="6" name="Footer Placeholder 5">
            <a:extLst>
              <a:ext uri="{FF2B5EF4-FFF2-40B4-BE49-F238E27FC236}">
                <a16:creationId xmlns:a16="http://schemas.microsoft.com/office/drawing/2014/main" id="{F79D0665-C911-BE51-47A6-D1ECC5E16B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802D95B-D800-D2B2-78FD-97C3DEE26E72}"/>
              </a:ext>
            </a:extLst>
          </p:cNvPr>
          <p:cNvSpPr>
            <a:spLocks noGrp="1"/>
          </p:cNvSpPr>
          <p:nvPr>
            <p:ph type="sldNum" sz="quarter" idx="12"/>
          </p:nvPr>
        </p:nvSpPr>
        <p:spPr/>
        <p:txBody>
          <a:bodyPr/>
          <a:lstStyle/>
          <a:p>
            <a:fld id="{A7ACBB99-58FB-4F30-930A-68DB26A03036}" type="slidenum">
              <a:rPr lang="en-GB" smtClean="0"/>
              <a:t>‹#›</a:t>
            </a:fld>
            <a:endParaRPr lang="en-GB"/>
          </a:p>
        </p:txBody>
      </p:sp>
    </p:spTree>
    <p:extLst>
      <p:ext uri="{BB962C8B-B14F-4D97-AF65-F5344CB8AC3E}">
        <p14:creationId xmlns:p14="http://schemas.microsoft.com/office/powerpoint/2010/main" val="2233014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12A3AE-1B05-8B9F-E882-349E6FA069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418AB07-B4C9-696F-9A6A-17A1A5B128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B6A548-0196-3B84-87E4-21C85D33E5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BAF527-6F8D-4610-9D0F-4DD9F6A38D4A}" type="datetimeFigureOut">
              <a:rPr lang="en-GB" smtClean="0"/>
              <a:t>14/02/2023</a:t>
            </a:fld>
            <a:endParaRPr lang="en-GB"/>
          </a:p>
        </p:txBody>
      </p:sp>
      <p:sp>
        <p:nvSpPr>
          <p:cNvPr id="5" name="Footer Placeholder 4">
            <a:extLst>
              <a:ext uri="{FF2B5EF4-FFF2-40B4-BE49-F238E27FC236}">
                <a16:creationId xmlns:a16="http://schemas.microsoft.com/office/drawing/2014/main" id="{ADD40ECD-4307-8073-25E2-3BB8637C24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3BA3A0E-92E2-4AFF-DCE5-6DD6810D00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ACBB99-58FB-4F30-930A-68DB26A03036}" type="slidenum">
              <a:rPr lang="en-GB" smtClean="0"/>
              <a:t>‹#›</a:t>
            </a:fld>
            <a:endParaRPr lang="en-GB"/>
          </a:p>
        </p:txBody>
      </p:sp>
    </p:spTree>
    <p:extLst>
      <p:ext uri="{BB962C8B-B14F-4D97-AF65-F5344CB8AC3E}">
        <p14:creationId xmlns:p14="http://schemas.microsoft.com/office/powerpoint/2010/main" val="422531795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3.5A3FEA00"/><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2.png"/><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3.5A3FEA00"/><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5.m4a"/><Relationship Id="rId7" Type="http://schemas.openxmlformats.org/officeDocument/2006/relationships/hyperlink" Target="mailto:sen@rbkc.gov.uk" TargetMode="External"/><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image" Target="../media/image3.5A3FEA00"/><Relationship Id="rId5" Type="http://schemas.openxmlformats.org/officeDocument/2006/relationships/notesSlide" Target="../notesSlides/notesSlide12.xml"/><Relationship Id="rId4"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hyperlink" Target="https://www.ipsea.org.uk/" TargetMode="External"/><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councilfordisabledchildren.org.uk/" TargetMode="External"/><Relationship Id="rId12" Type="http://schemas.openxmlformats.org/officeDocument/2006/relationships/image" Target="../media/image3.5A3FEA00"/><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www.facebook.com/WestminsterIASS" TargetMode="External"/><Relationship Id="rId11" Type="http://schemas.openxmlformats.org/officeDocument/2006/relationships/image" Target="../media/image6.png"/><Relationship Id="rId5" Type="http://schemas.openxmlformats.org/officeDocument/2006/relationships/hyperlink" Target="http://www.westminsteriass.co.uk/" TargetMode="External"/><Relationship Id="rId10" Type="http://schemas.openxmlformats.org/officeDocument/2006/relationships/hyperlink" Target="https://www.contact.org.uk/" TargetMode="External"/><Relationship Id="rId4" Type="http://schemas.openxmlformats.org/officeDocument/2006/relationships/notesSlide" Target="../notesSlides/notesSlide13.xml"/><Relationship Id="rId9" Type="http://schemas.openxmlformats.org/officeDocument/2006/relationships/hyperlink" Target="https://www.sossen.org.uk/"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http://westminsteriass.co.uk/" TargetMode="External"/><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hyperlink" Target="mailto:iass@westminster.gov.uk"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5A3FEA00"/><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m4a"/><Relationship Id="rId7" Type="http://schemas.openxmlformats.org/officeDocument/2006/relationships/image" Target="../media/image3.5A3FEA00"/><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3.5A3FEA00"/><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3.5A3FEA00"/><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3.5A3FEA00"/><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3.5A3FEA00"/><Relationship Id="rId5" Type="http://schemas.openxmlformats.org/officeDocument/2006/relationships/notesSlide" Target="../notesSlides/notesSlide7.xml"/><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3.5A3FEA00"/><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3.5A3FEA00"/><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67D8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3276A-9C7B-7810-53C7-31B4A3861E0F}"/>
              </a:ext>
            </a:extLst>
          </p:cNvPr>
          <p:cNvSpPr>
            <a:spLocks noGrp="1"/>
          </p:cNvSpPr>
          <p:nvPr>
            <p:ph type="ctrTitle"/>
          </p:nvPr>
        </p:nvSpPr>
        <p:spPr>
          <a:xfrm>
            <a:off x="1524000" y="1196947"/>
            <a:ext cx="9144000" cy="1557204"/>
          </a:xfrm>
        </p:spPr>
        <p:txBody>
          <a:bodyPr>
            <a:normAutofit/>
          </a:bodyPr>
          <a:lstStyle/>
          <a:p>
            <a:pPr>
              <a:lnSpc>
                <a:spcPct val="107000"/>
              </a:lnSpc>
              <a:spcAft>
                <a:spcPts val="800"/>
              </a:spcAft>
            </a:pPr>
            <a:r>
              <a:rPr lang="en-GB" sz="4800" dirty="0">
                <a:solidFill>
                  <a:schemeClr val="bg1"/>
                </a:solidFill>
                <a:latin typeface="Tahoma" panose="020B0604030504040204" pitchFamily="34" charset="0"/>
                <a:ea typeface="Tahoma" panose="020B0604030504040204" pitchFamily="34" charset="0"/>
                <a:cs typeface="Tahoma" panose="020B0604030504040204" pitchFamily="34" charset="0"/>
              </a:rPr>
              <a:t>Annual Reviews</a:t>
            </a:r>
            <a:endParaRPr lang="en-GB" sz="48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 name="Subtitle 2">
            <a:extLst>
              <a:ext uri="{FF2B5EF4-FFF2-40B4-BE49-F238E27FC236}">
                <a16:creationId xmlns:a16="http://schemas.microsoft.com/office/drawing/2014/main" id="{16469815-5966-EEF7-D4FD-0E7EA6513F56}"/>
              </a:ext>
            </a:extLst>
          </p:cNvPr>
          <p:cNvSpPr>
            <a:spLocks noGrp="1"/>
          </p:cNvSpPr>
          <p:nvPr>
            <p:ph type="subTitle" idx="1"/>
          </p:nvPr>
        </p:nvSpPr>
        <p:spPr/>
        <p:txBody>
          <a:bodyPr/>
          <a:lstStyle/>
          <a:p>
            <a:r>
              <a:rPr lang="en-GB" dirty="0">
                <a:solidFill>
                  <a:schemeClr val="bg1"/>
                </a:solidFill>
              </a:rPr>
              <a:t>Westminster Information Advice Support Service</a:t>
            </a:r>
          </a:p>
        </p:txBody>
      </p:sp>
      <p:pic>
        <p:nvPicPr>
          <p:cNvPr id="4" name="Picture 3">
            <a:extLst>
              <a:ext uri="{FF2B5EF4-FFF2-40B4-BE49-F238E27FC236}">
                <a16:creationId xmlns:a16="http://schemas.microsoft.com/office/drawing/2014/main" id="{7A6C6809-4CF5-DB47-704B-E4D493C8726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82213" y="4933380"/>
            <a:ext cx="2509787" cy="1924620"/>
          </a:xfrm>
          <a:prstGeom prst="rect">
            <a:avLst/>
          </a:prstGeom>
          <a:noFill/>
          <a:ln>
            <a:noFill/>
          </a:ln>
        </p:spPr>
      </p:pic>
      <p:pic>
        <p:nvPicPr>
          <p:cNvPr id="21" name="Audio 20">
            <a:hlinkClick r:id="" action="ppaction://media"/>
            <a:extLst>
              <a:ext uri="{FF2B5EF4-FFF2-40B4-BE49-F238E27FC236}">
                <a16:creationId xmlns:a16="http://schemas.microsoft.com/office/drawing/2014/main" id="{BA56B614-53A7-BDB4-5B6D-68461BAE736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771002070"/>
      </p:ext>
    </p:extLst>
  </p:cSld>
  <p:clrMapOvr>
    <a:masterClrMapping/>
  </p:clrMapOvr>
  <mc:AlternateContent xmlns:mc="http://schemas.openxmlformats.org/markup-compatibility/2006" xmlns:p14="http://schemas.microsoft.com/office/powerpoint/2010/main">
    <mc:Choice Requires="p14">
      <p:transition spd="slow" p14:dur="2000" advTm="5965"/>
    </mc:Choice>
    <mc:Fallback xmlns="">
      <p:transition spd="slow" advTm="5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B6A27-7033-40EC-B080-C2B66E99DA02}"/>
              </a:ext>
            </a:extLst>
          </p:cNvPr>
          <p:cNvSpPr>
            <a:spLocks noGrp="1"/>
          </p:cNvSpPr>
          <p:nvPr>
            <p:ph type="title"/>
          </p:nvPr>
        </p:nvSpPr>
        <p:spPr/>
        <p:txBody>
          <a:bodyPr/>
          <a:lstStyle/>
          <a:p>
            <a:r>
              <a:rPr lang="en-GB" dirty="0">
                <a:solidFill>
                  <a:schemeClr val="accent2"/>
                </a:solidFill>
              </a:rPr>
              <a:t>Annual Review schedule for key stage transfers</a:t>
            </a:r>
          </a:p>
        </p:txBody>
      </p:sp>
      <p:pic>
        <p:nvPicPr>
          <p:cNvPr id="5" name="Picture 4">
            <a:extLst>
              <a:ext uri="{FF2B5EF4-FFF2-40B4-BE49-F238E27FC236}">
                <a16:creationId xmlns:a16="http://schemas.microsoft.com/office/drawing/2014/main" id="{9BBCC74E-BFF9-5D1D-E1E1-411A7DE800A4}"/>
              </a:ext>
            </a:extLst>
          </p:cNvPr>
          <p:cNvPicPr>
            <a:picLocks noChangeAspect="1"/>
          </p:cNvPicPr>
          <p:nvPr/>
        </p:nvPicPr>
        <p:blipFill rotWithShape="1">
          <a:blip r:embed="rId4"/>
          <a:srcRect l="25315" t="35757" r="38379" b="20087"/>
          <a:stretch/>
        </p:blipFill>
        <p:spPr>
          <a:xfrm>
            <a:off x="3051959" y="1919309"/>
            <a:ext cx="5468587" cy="4433989"/>
          </a:xfrm>
          <a:prstGeom prst="rect">
            <a:avLst/>
          </a:prstGeom>
        </p:spPr>
      </p:pic>
      <p:pic>
        <p:nvPicPr>
          <p:cNvPr id="11" name="Audio 10">
            <a:hlinkClick r:id="" action="ppaction://media"/>
            <a:extLst>
              <a:ext uri="{FF2B5EF4-FFF2-40B4-BE49-F238E27FC236}">
                <a16:creationId xmlns:a16="http://schemas.microsoft.com/office/drawing/2014/main" id="{538D5FCB-AA97-7005-110E-B95669AEC8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76806111"/>
      </p:ext>
    </p:extLst>
  </p:cSld>
  <p:clrMapOvr>
    <a:masterClrMapping/>
  </p:clrMapOvr>
  <mc:AlternateContent xmlns:mc="http://schemas.openxmlformats.org/markup-compatibility/2006">
    <mc:Choice xmlns:p14="http://schemas.microsoft.com/office/powerpoint/2010/main" Requires="p14">
      <p:transition spd="slow" p14:dur="2000" advTm="44762"/>
    </mc:Choice>
    <mc:Fallback>
      <p:transition spd="slow" advTm="44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1029420" y="-677334"/>
            <a:ext cx="8987707" cy="2898059"/>
          </a:xfrm>
        </p:spPr>
        <p:txBody>
          <a:bodyPr vert="horz" lIns="91440" tIns="45720" rIns="91440" bIns="45720" rtlCol="0" anchor="b">
            <a:normAutofit/>
          </a:bodyPr>
          <a:lstStyle/>
          <a:p>
            <a:pPr>
              <a:lnSpc>
                <a:spcPct val="90000"/>
              </a:lnSpc>
            </a:pPr>
            <a:r>
              <a:rPr lang="en-US" sz="4400" dirty="0">
                <a:solidFill>
                  <a:schemeClr val="accent2">
                    <a:lumMod val="75000"/>
                  </a:schemeClr>
                </a:solidFill>
              </a:rPr>
              <a:t>Transfer between phases of education: Early years</a:t>
            </a:r>
            <a:br>
              <a:rPr lang="en-US" sz="4400" dirty="0"/>
            </a:br>
            <a:endParaRPr lang="en-US" sz="4400" dirty="0"/>
          </a:p>
        </p:txBody>
      </p:sp>
      <p:sp>
        <p:nvSpPr>
          <p:cNvPr id="3" name="Text Placeholder 2">
            <a:extLst>
              <a:ext uri="{FF2B5EF4-FFF2-40B4-BE49-F238E27FC236}">
                <a16:creationId xmlns:a16="http://schemas.microsoft.com/office/drawing/2014/main" id="{81F9C5FF-4468-4150-8CE6-41700E7CAA92}"/>
              </a:ext>
            </a:extLst>
          </p:cNvPr>
          <p:cNvSpPr>
            <a:spLocks noGrp="1"/>
          </p:cNvSpPr>
          <p:nvPr>
            <p:ph type="body" idx="1"/>
          </p:nvPr>
        </p:nvSpPr>
        <p:spPr>
          <a:xfrm>
            <a:off x="1029419" y="1825727"/>
            <a:ext cx="8987707" cy="4895752"/>
          </a:xfrm>
        </p:spPr>
        <p:txBody>
          <a:bodyPr vert="horz" lIns="91440" tIns="45720" rIns="91440" bIns="45720" rtlCol="0" anchor="t">
            <a:normAutofit/>
          </a:bodyPr>
          <a:lstStyle/>
          <a:p>
            <a:endParaRPr lang="en-GB" dirty="0">
              <a:solidFill>
                <a:schemeClr val="tx1"/>
              </a:solidFill>
            </a:endParaRPr>
          </a:p>
          <a:p>
            <a:pPr marL="342900" indent="-342900">
              <a:buFont typeface="Arial" panose="020B0604020202020204" pitchFamily="34" charset="0"/>
              <a:buChar char="•"/>
            </a:pPr>
            <a:r>
              <a:rPr lang="en-GB" b="1" dirty="0">
                <a:solidFill>
                  <a:srgbClr val="002060"/>
                </a:solidFill>
              </a:rPr>
              <a:t>9.179 </a:t>
            </a:r>
            <a:r>
              <a:rPr lang="en-GB" dirty="0">
                <a:solidFill>
                  <a:srgbClr val="002060"/>
                </a:solidFill>
              </a:rPr>
              <a:t>An EHC plan must be reviewed and amended in sufficient time prior to a child or young person moving between key phases of education, to allow for planning for and, where necessary, commissioning of support and provision at the new institution.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02060"/>
                </a:solidFill>
                <a:effectLst/>
                <a:uLnTx/>
                <a:uFillTx/>
                <a:ea typeface="+mn-ea"/>
                <a:cs typeface="+mn-cs"/>
              </a:rPr>
              <a:t>Local authorities should consider reviewing EHC plans at least every 3-6 months for children under 5</a:t>
            </a:r>
          </a:p>
          <a:p>
            <a:pPr marL="342900" indent="-342900" defTabSz="914400">
              <a:lnSpc>
                <a:spcPct val="100000"/>
              </a:lnSpc>
              <a:spcBef>
                <a:spcPts val="0"/>
              </a:spcBef>
              <a:buFont typeface="Arial" panose="020B0604020202020204" pitchFamily="34" charset="0"/>
              <a:buChar char="•"/>
              <a:defRPr/>
            </a:pPr>
            <a:r>
              <a:rPr lang="en-GB" dirty="0">
                <a:solidFill>
                  <a:srgbClr val="002060"/>
                </a:solidFill>
              </a:rPr>
              <a:t>You must be fully consulted of any proposed changes to your child’s plan and made aware of your right to appeal</a:t>
            </a:r>
          </a:p>
          <a:p>
            <a:pPr marL="342900" indent="-342900" defTabSz="914400">
              <a:lnSpc>
                <a:spcPct val="100000"/>
              </a:lnSpc>
              <a:spcBef>
                <a:spcPts val="0"/>
              </a:spcBef>
              <a:buFont typeface="Arial" panose="020B0604020202020204" pitchFamily="34" charset="0"/>
              <a:buChar char="•"/>
              <a:defRPr/>
            </a:pPr>
            <a:r>
              <a:rPr lang="en-GB" dirty="0">
                <a:solidFill>
                  <a:srgbClr val="002060"/>
                </a:solidFill>
              </a:rPr>
              <a:t>A review and any amendments of the plan must be completed by 15</a:t>
            </a:r>
            <a:r>
              <a:rPr lang="en-GB" baseline="30000" dirty="0">
                <a:solidFill>
                  <a:srgbClr val="002060"/>
                </a:solidFill>
              </a:rPr>
              <a:t>th</a:t>
            </a:r>
            <a:r>
              <a:rPr lang="en-GB" dirty="0">
                <a:solidFill>
                  <a:srgbClr val="002060"/>
                </a:solidFill>
              </a:rPr>
              <a:t> February in the calendar year of transfer.</a:t>
            </a:r>
          </a:p>
          <a:p>
            <a:pPr marL="342900" indent="-342900" defTabSz="914400">
              <a:lnSpc>
                <a:spcPct val="100000"/>
              </a:lnSpc>
              <a:spcBef>
                <a:spcPts val="0"/>
              </a:spcBef>
              <a:buFont typeface="Arial" panose="020B0604020202020204" pitchFamily="34" charset="0"/>
              <a:buChar char="•"/>
              <a:defRPr/>
            </a:pPr>
            <a:endParaRPr lang="en-GB" dirty="0">
              <a:solidFill>
                <a:schemeClr val="tx1"/>
              </a:solidFill>
            </a:endParaRPr>
          </a:p>
          <a:p>
            <a:pPr marL="342900" indent="-342900" defTabSz="914400">
              <a:lnSpc>
                <a:spcPct val="100000"/>
              </a:lnSpc>
              <a:spcBef>
                <a:spcPts val="0"/>
              </a:spcBef>
              <a:buFont typeface="Arial" panose="020B0604020202020204" pitchFamily="34" charset="0"/>
              <a:buChar char="•"/>
              <a:defRPr/>
            </a:pPr>
            <a:endParaRPr lang="en-GB" dirty="0">
              <a:solidFill>
                <a:schemeClr val="tx1"/>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prstClr val="black"/>
              </a:solidFill>
              <a:effectLst/>
              <a:uLnTx/>
              <a:uFillTx/>
              <a:ea typeface="+mn-ea"/>
              <a:cs typeface="+mn-cs"/>
            </a:endParaRPr>
          </a:p>
          <a:p>
            <a:endParaRPr lang="en-US" dirty="0">
              <a:solidFill>
                <a:schemeClr val="tx1"/>
              </a:solidFill>
            </a:endParaRPr>
          </a:p>
        </p:txBody>
      </p:sp>
      <p:sp>
        <p:nvSpPr>
          <p:cNvPr id="4" name="Slide Number Placeholder 3">
            <a:extLst>
              <a:ext uri="{FF2B5EF4-FFF2-40B4-BE49-F238E27FC236}">
                <a16:creationId xmlns:a16="http://schemas.microsoft.com/office/drawing/2014/main" id="{34949978-28C4-4DA5-814F-6CD28FE07DBE}"/>
              </a:ext>
            </a:extLst>
          </p:cNvPr>
          <p:cNvSpPr>
            <a:spLocks noGrp="1"/>
          </p:cNvSpPr>
          <p:nvPr>
            <p:ph type="sldNum" sz="quarter" idx="12"/>
          </p:nvPr>
        </p:nvSpPr>
        <p:spPr/>
        <p:txBody>
          <a:bodyPr/>
          <a:lstStyle/>
          <a:p>
            <a:fld id="{D57F1E4F-1CFF-5643-939E-217C01CDF565}" type="slidenum">
              <a:rPr lang="en-US" smtClean="0"/>
              <a:pPr/>
              <a:t>11</a:t>
            </a:fld>
            <a:endParaRPr lang="en-US" dirty="0"/>
          </a:p>
        </p:txBody>
      </p:sp>
      <p:pic>
        <p:nvPicPr>
          <p:cNvPr id="5" name="Picture 4" descr="IASS_logo_WEB">
            <a:extLst>
              <a:ext uri="{FF2B5EF4-FFF2-40B4-BE49-F238E27FC236}">
                <a16:creationId xmlns:a16="http://schemas.microsoft.com/office/drawing/2014/main" id="{7F28EAE3-9DB3-4684-856D-1C6756DE69C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953750" y="5873754"/>
            <a:ext cx="1104900" cy="847725"/>
          </a:xfrm>
          <a:prstGeom prst="rect">
            <a:avLst/>
          </a:prstGeom>
          <a:noFill/>
          <a:ln>
            <a:noFill/>
          </a:ln>
        </p:spPr>
      </p:pic>
      <p:pic>
        <p:nvPicPr>
          <p:cNvPr id="12" name="Audio 11">
            <a:hlinkClick r:id="" action="ppaction://media"/>
            <a:extLst>
              <a:ext uri="{FF2B5EF4-FFF2-40B4-BE49-F238E27FC236}">
                <a16:creationId xmlns:a16="http://schemas.microsoft.com/office/drawing/2014/main" id="{1E6E51EB-6BE6-3623-01A7-CC411DB61721}"/>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5000" t="-25000" r="-25000" b="-2500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421359528"/>
      </p:ext>
    </p:extLst>
  </p:cSld>
  <p:clrMapOvr>
    <a:masterClrMapping/>
  </p:clrMapOvr>
  <mc:AlternateContent xmlns:mc="http://schemas.openxmlformats.org/markup-compatibility/2006">
    <mc:Choice xmlns:p14="http://schemas.microsoft.com/office/powerpoint/2010/main" Requires="p14">
      <p:transition spd="slow" p14:dur="2000" advTm="61406"/>
    </mc:Choice>
    <mc:Fallback>
      <p:transition spd="slow" advTm="61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2"/>
                </p:tgtEl>
              </p:cMediaNode>
            </p:audio>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580399" y="750137"/>
            <a:ext cx="8963309" cy="1346960"/>
          </a:xfrm>
        </p:spPr>
        <p:txBody>
          <a:bodyPr vert="horz" lIns="91440" tIns="45720" rIns="91440" bIns="45720" rtlCol="0" anchor="b">
            <a:normAutofit fontScale="90000"/>
          </a:bodyPr>
          <a:lstStyle/>
          <a:p>
            <a:pPr>
              <a:lnSpc>
                <a:spcPct val="90000"/>
              </a:lnSpc>
            </a:pPr>
            <a:br>
              <a:rPr lang="en-US" sz="3200" b="1" dirty="0">
                <a:solidFill>
                  <a:schemeClr val="accent2">
                    <a:lumMod val="75000"/>
                  </a:schemeClr>
                </a:solidFill>
              </a:rPr>
            </a:br>
            <a:br>
              <a:rPr lang="en-US" sz="3200" b="1" dirty="0">
                <a:solidFill>
                  <a:schemeClr val="accent2">
                    <a:lumMod val="75000"/>
                  </a:schemeClr>
                </a:solidFill>
              </a:rPr>
            </a:br>
            <a:br>
              <a:rPr lang="en-US" sz="3200" b="1" dirty="0">
                <a:solidFill>
                  <a:schemeClr val="accent2">
                    <a:lumMod val="75000"/>
                  </a:schemeClr>
                </a:solidFill>
              </a:rPr>
            </a:br>
            <a:br>
              <a:rPr lang="en-US" sz="3200" b="1" dirty="0">
                <a:solidFill>
                  <a:schemeClr val="accent2">
                    <a:lumMod val="75000"/>
                  </a:schemeClr>
                </a:solidFill>
              </a:rPr>
            </a:br>
            <a:br>
              <a:rPr lang="en-US" sz="3200" b="1" dirty="0">
                <a:solidFill>
                  <a:schemeClr val="accent2">
                    <a:lumMod val="75000"/>
                  </a:schemeClr>
                </a:solidFill>
              </a:rPr>
            </a:br>
            <a:br>
              <a:rPr lang="en-US" sz="3200" b="1" dirty="0">
                <a:solidFill>
                  <a:schemeClr val="accent2">
                    <a:lumMod val="75000"/>
                  </a:schemeClr>
                </a:solidFill>
              </a:rPr>
            </a:br>
            <a:br>
              <a:rPr lang="en-US" sz="3200" b="1" dirty="0">
                <a:solidFill>
                  <a:schemeClr val="accent2">
                    <a:lumMod val="75000"/>
                  </a:schemeClr>
                </a:solidFill>
              </a:rPr>
            </a:br>
            <a:br>
              <a:rPr lang="en-US" sz="3200" b="1" dirty="0">
                <a:solidFill>
                  <a:schemeClr val="accent2">
                    <a:lumMod val="75000"/>
                  </a:schemeClr>
                </a:solidFill>
              </a:rPr>
            </a:br>
            <a:br>
              <a:rPr lang="en-US" sz="3200" b="1" dirty="0">
                <a:solidFill>
                  <a:schemeClr val="accent2">
                    <a:lumMod val="75000"/>
                  </a:schemeClr>
                </a:solidFill>
              </a:rPr>
            </a:br>
            <a:r>
              <a:rPr lang="en-GB" sz="3200" b="1" dirty="0">
                <a:solidFill>
                  <a:schemeClr val="accent2">
                    <a:lumMod val="75000"/>
                  </a:schemeClr>
                </a:solidFill>
              </a:rPr>
              <a:t>Transfer between phases of education:</a:t>
            </a:r>
            <a:br>
              <a:rPr lang="en-GB" sz="3200" b="1" dirty="0">
                <a:solidFill>
                  <a:schemeClr val="accent2">
                    <a:lumMod val="75000"/>
                  </a:schemeClr>
                </a:solidFill>
              </a:rPr>
            </a:br>
            <a:r>
              <a:rPr lang="en-GB" sz="3200" b="1" dirty="0">
                <a:solidFill>
                  <a:schemeClr val="accent2">
                    <a:lumMod val="75000"/>
                  </a:schemeClr>
                </a:solidFill>
              </a:rPr>
              <a:t>Primary to secondary </a:t>
            </a:r>
            <a:br>
              <a:rPr lang="en-US" sz="3200" b="1" dirty="0">
                <a:solidFill>
                  <a:schemeClr val="accent2">
                    <a:lumMod val="75000"/>
                  </a:schemeClr>
                </a:solidFill>
              </a:rPr>
            </a:br>
            <a:br>
              <a:rPr lang="en-US" sz="4100" dirty="0"/>
            </a:br>
            <a:endParaRPr lang="en-US" sz="4100" dirty="0"/>
          </a:p>
        </p:txBody>
      </p:sp>
      <p:sp>
        <p:nvSpPr>
          <p:cNvPr id="3" name="Text Placeholder 2">
            <a:extLst>
              <a:ext uri="{FF2B5EF4-FFF2-40B4-BE49-F238E27FC236}">
                <a16:creationId xmlns:a16="http://schemas.microsoft.com/office/drawing/2014/main" id="{81F9C5FF-4468-4150-8CE6-41700E7CAA92}"/>
              </a:ext>
            </a:extLst>
          </p:cNvPr>
          <p:cNvSpPr>
            <a:spLocks noGrp="1"/>
          </p:cNvSpPr>
          <p:nvPr>
            <p:ph type="body" idx="1"/>
          </p:nvPr>
        </p:nvSpPr>
        <p:spPr>
          <a:xfrm>
            <a:off x="766733" y="1221581"/>
            <a:ext cx="10184636" cy="5304735"/>
          </a:xfrm>
        </p:spPr>
        <p:txBody>
          <a:bodyPr vert="horz" lIns="91440" tIns="45720" rIns="91440" bIns="45720" rtlCol="0" anchor="t">
            <a:normAutofit fontScale="40000" lnSpcReduction="20000"/>
          </a:bodyPr>
          <a:lstStyle/>
          <a:p>
            <a:pPr marL="1143000" indent="-1143000">
              <a:buFont typeface="Arial" panose="020B0604020202020204" pitchFamily="34" charset="0"/>
              <a:buChar char="•"/>
            </a:pPr>
            <a:r>
              <a:rPr lang="en-GB" sz="7400" dirty="0">
                <a:solidFill>
                  <a:srgbClr val="002060"/>
                </a:solidFill>
              </a:rPr>
              <a:t>Planning begins at Year 5 Annual Review (year 5 phase transfer review)</a:t>
            </a:r>
          </a:p>
          <a:p>
            <a:endParaRPr lang="en-GB" sz="7400" dirty="0">
              <a:solidFill>
                <a:srgbClr val="002060"/>
              </a:solidFill>
            </a:endParaRPr>
          </a:p>
          <a:p>
            <a:pPr marL="1143000" indent="-1143000">
              <a:buFont typeface="Arial" panose="020B0604020202020204" pitchFamily="34" charset="0"/>
              <a:buChar char="•"/>
            </a:pPr>
            <a:r>
              <a:rPr lang="en-GB" sz="7400" dirty="0">
                <a:solidFill>
                  <a:srgbClr val="002060"/>
                </a:solidFill>
              </a:rPr>
              <a:t>Complete School Preferences form summer term of Year 5</a:t>
            </a:r>
            <a:br>
              <a:rPr lang="en-GB" sz="7400" dirty="0">
                <a:solidFill>
                  <a:srgbClr val="002060"/>
                </a:solidFill>
              </a:rPr>
            </a:br>
            <a:endParaRPr lang="en-GB" sz="7400" dirty="0">
              <a:solidFill>
                <a:srgbClr val="002060"/>
              </a:solidFill>
            </a:endParaRPr>
          </a:p>
          <a:p>
            <a:pPr marL="1143000" indent="-1143000">
              <a:buFont typeface="Arial" panose="020B0604020202020204" pitchFamily="34" charset="0"/>
              <a:buChar char="•"/>
            </a:pPr>
            <a:r>
              <a:rPr lang="en-GB" sz="7400" dirty="0">
                <a:solidFill>
                  <a:srgbClr val="002060"/>
                </a:solidFill>
              </a:rPr>
              <a:t>Consultations can take place as early as summer term of Year 5</a:t>
            </a:r>
          </a:p>
          <a:p>
            <a:br>
              <a:rPr lang="en-GB" sz="7400" dirty="0">
                <a:solidFill>
                  <a:srgbClr val="002060"/>
                </a:solidFill>
              </a:rPr>
            </a:br>
            <a:r>
              <a:rPr lang="en-GB" sz="7400" b="1" u="sng" dirty="0">
                <a:solidFill>
                  <a:srgbClr val="002060"/>
                </a:solidFill>
              </a:rPr>
              <a:t>Section I </a:t>
            </a:r>
            <a:r>
              <a:rPr lang="en-GB" sz="7400" b="1" dirty="0">
                <a:solidFill>
                  <a:srgbClr val="002060"/>
                </a:solidFill>
              </a:rPr>
              <a:t>should be finalised during the Autumn term and a Final Amended Plan issued to you naming Secondary placement by 15 February in the year they are transitioning</a:t>
            </a:r>
          </a:p>
          <a:p>
            <a:endParaRPr lang="en-GB" sz="2100" b="1" dirty="0"/>
          </a:p>
          <a:p>
            <a:endParaRPr lang="en-GB" sz="2100" b="1" dirty="0"/>
          </a:p>
        </p:txBody>
      </p:sp>
      <p:sp>
        <p:nvSpPr>
          <p:cNvPr id="4" name="Slide Number Placeholder 3">
            <a:extLst>
              <a:ext uri="{FF2B5EF4-FFF2-40B4-BE49-F238E27FC236}">
                <a16:creationId xmlns:a16="http://schemas.microsoft.com/office/drawing/2014/main" id="{4D90393D-448E-400A-839F-F78663B130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descr="IASS_logo_WEB">
            <a:extLst>
              <a:ext uri="{FF2B5EF4-FFF2-40B4-BE49-F238E27FC236}">
                <a16:creationId xmlns:a16="http://schemas.microsoft.com/office/drawing/2014/main" id="{7E2BAC49-B41F-41E5-B211-ACEA799DBC7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872818" y="5678591"/>
            <a:ext cx="1104900" cy="847725"/>
          </a:xfrm>
          <a:prstGeom prst="rect">
            <a:avLst/>
          </a:prstGeom>
          <a:noFill/>
          <a:ln>
            <a:noFill/>
          </a:ln>
        </p:spPr>
      </p:pic>
      <p:pic>
        <p:nvPicPr>
          <p:cNvPr id="20" name="Audio 19">
            <a:hlinkClick r:id="" action="ppaction://media"/>
            <a:extLst>
              <a:ext uri="{FF2B5EF4-FFF2-40B4-BE49-F238E27FC236}">
                <a16:creationId xmlns:a16="http://schemas.microsoft.com/office/drawing/2014/main" id="{CF762B02-8AD9-41AE-DD2E-B7B2776AE56F}"/>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2500" t="12500" r="12500" b="12500"/>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1418347457"/>
      </p:ext>
    </p:extLst>
  </p:cSld>
  <p:clrMapOvr>
    <a:masterClrMapping/>
  </p:clrMapOvr>
  <mc:AlternateContent xmlns:mc="http://schemas.openxmlformats.org/markup-compatibility/2006">
    <mc:Choice xmlns:p14="http://schemas.microsoft.com/office/powerpoint/2010/main" Requires="p14">
      <p:transition spd="slow" p14:dur="2000" advTm="139800"/>
    </mc:Choice>
    <mc:Fallback>
      <p:transition spd="slow" advTm="139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0"/>
                </p:tgtEl>
              </p:cMediaNode>
            </p:audio>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ACB2-A554-818A-4B28-9DC2073A7A3E}"/>
              </a:ext>
            </a:extLst>
          </p:cNvPr>
          <p:cNvSpPr>
            <a:spLocks noGrp="1"/>
          </p:cNvSpPr>
          <p:nvPr>
            <p:ph type="title"/>
          </p:nvPr>
        </p:nvSpPr>
        <p:spPr>
          <a:xfrm>
            <a:off x="936211" y="755374"/>
            <a:ext cx="10515600" cy="1078810"/>
          </a:xfrm>
        </p:spPr>
        <p:txBody>
          <a:bodyPr>
            <a:normAutofit/>
          </a:bodyPr>
          <a:lstStyle/>
          <a:p>
            <a:r>
              <a:rPr kumimoji="0" lang="en-GB" sz="44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rPr>
              <a:t>Preparing for adulthood: From Year 9 onwards</a:t>
            </a:r>
            <a:endParaRPr lang="en-GB" sz="4400" dirty="0"/>
          </a:p>
        </p:txBody>
      </p:sp>
      <p:sp>
        <p:nvSpPr>
          <p:cNvPr id="3" name="Text Placeholder 2">
            <a:extLst>
              <a:ext uri="{FF2B5EF4-FFF2-40B4-BE49-F238E27FC236}">
                <a16:creationId xmlns:a16="http://schemas.microsoft.com/office/drawing/2014/main" id="{D8FFD1F7-E5EA-AB26-3F55-C2CD39320346}"/>
              </a:ext>
            </a:extLst>
          </p:cNvPr>
          <p:cNvSpPr>
            <a:spLocks noGrp="1"/>
          </p:cNvSpPr>
          <p:nvPr>
            <p:ph type="body" idx="1"/>
          </p:nvPr>
        </p:nvSpPr>
        <p:spPr>
          <a:xfrm>
            <a:off x="1030633" y="2294731"/>
            <a:ext cx="10515600" cy="3927165"/>
          </a:xfrm>
        </p:spPr>
        <p:txBody>
          <a:bodyPr>
            <a:norm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Local authorities must ensure that the EHC plan review at Year 9, and every review thereafter, includes a focus on preparing for adulthood. </a:t>
            </a:r>
          </a:p>
          <a:p>
            <a:pPr marL="342900" indent="-342900">
              <a:lnSpc>
                <a:spcPct val="100000"/>
              </a:lnSpc>
              <a:spcBef>
                <a:spcPts val="0"/>
              </a:spcBef>
              <a:buFont typeface="Arial" panose="020B0604020202020204" pitchFamily="34" charset="0"/>
              <a:buChar char="•"/>
              <a:defRPr/>
            </a:pPr>
            <a:r>
              <a:rPr lang="en-GB" sz="2400" dirty="0">
                <a:solidFill>
                  <a:srgbClr val="002060"/>
                </a:solidFill>
              </a:rPr>
              <a:t>Planning must be centred around the individual and explore the child or young person’s aspirations and abilities, what they want to be able to do when they leave post-16 education or training, and the support they need to achieve their ambition.</a:t>
            </a:r>
          </a:p>
          <a:p>
            <a:pPr>
              <a:lnSpc>
                <a:spcPct val="100000"/>
              </a:lnSpc>
              <a:spcBef>
                <a:spcPts val="0"/>
              </a:spcBef>
              <a:defRPr/>
            </a:pPr>
            <a:endParaRPr lang="en-GB" dirty="0">
              <a:solidFill>
                <a:srgbClr val="002060"/>
              </a:solidFill>
            </a:endParaRPr>
          </a:p>
          <a:p>
            <a:pPr marL="342900" indent="-342900">
              <a:lnSpc>
                <a:spcPct val="100000"/>
              </a:lnSpc>
              <a:spcBef>
                <a:spcPts val="0"/>
              </a:spcBef>
              <a:buFont typeface="Arial" panose="020B0604020202020204" pitchFamily="34" charset="0"/>
              <a:buChar char="•"/>
              <a:defRPr/>
            </a:pPr>
            <a:endParaRPr lang="en-GB" sz="2400" dirty="0">
              <a:solidFill>
                <a:srgbClr val="002060"/>
              </a:solidFill>
            </a:endParaRPr>
          </a:p>
          <a:p>
            <a:pPr>
              <a:lnSpc>
                <a:spcPct val="100000"/>
              </a:lnSpc>
              <a:spcBef>
                <a:spcPts val="0"/>
              </a:spcBef>
              <a:defRPr/>
            </a:pPr>
            <a:r>
              <a:rPr lang="en-GB" sz="2400" dirty="0">
                <a:solidFill>
                  <a:srgbClr val="002060"/>
                </a:solidFill>
              </a:rPr>
              <a:t>Work, Education, Money, Relationships, Housing, Travel, Activities, Health</a:t>
            </a:r>
          </a:p>
          <a:p>
            <a:pPr>
              <a:lnSpc>
                <a:spcPct val="100000"/>
              </a:lnSpc>
              <a:spcBef>
                <a:spcPts val="0"/>
              </a:spcBef>
              <a:defRPr/>
            </a:pPr>
            <a:endParaRPr lang="en-GB" sz="2400" dirty="0">
              <a:solidFill>
                <a:srgbClr val="002060"/>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endParaRPr>
          </a:p>
          <a:p>
            <a:endParaRPr lang="en-GB" dirty="0"/>
          </a:p>
        </p:txBody>
      </p:sp>
      <p:pic>
        <p:nvPicPr>
          <p:cNvPr id="11" name="Audio 10">
            <a:hlinkClick r:id="" action="ppaction://media"/>
            <a:extLst>
              <a:ext uri="{FF2B5EF4-FFF2-40B4-BE49-F238E27FC236}">
                <a16:creationId xmlns:a16="http://schemas.microsoft.com/office/drawing/2014/main" id="{FBD8918F-92C5-AA76-D070-61D34F9B802C}"/>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325000" t="-160938" r="-325000" b="-160938"/>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3171257934"/>
      </p:ext>
    </p:extLst>
  </p:cSld>
  <p:clrMapOvr>
    <a:masterClrMapping/>
  </p:clrMapOvr>
  <mc:AlternateContent xmlns:mc="http://schemas.openxmlformats.org/markup-compatibility/2006">
    <mc:Choice xmlns:p14="http://schemas.microsoft.com/office/powerpoint/2010/main" Requires="p14">
      <p:transition spd="slow" p14:dur="2000" advTm="39514"/>
    </mc:Choice>
    <mc:Fallback>
      <p:transition spd="slow" advTm="39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D35CF-5D65-20F7-A411-23FB84E7EB91}"/>
              </a:ext>
            </a:extLst>
          </p:cNvPr>
          <p:cNvSpPr>
            <a:spLocks noGrp="1"/>
          </p:cNvSpPr>
          <p:nvPr>
            <p:ph type="title"/>
          </p:nvPr>
        </p:nvSpPr>
        <p:spPr>
          <a:xfrm>
            <a:off x="1298989" y="233914"/>
            <a:ext cx="10515600" cy="1068871"/>
          </a:xfrm>
        </p:spPr>
        <p:txBody>
          <a:bodyPr/>
          <a:lstStyle/>
          <a:p>
            <a:r>
              <a:rPr kumimoji="0" lang="en-GB" sz="40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rPr>
              <a:t>Preparing for adulthood in the Annual Review</a:t>
            </a:r>
            <a:endParaRPr lang="en-GB" dirty="0"/>
          </a:p>
        </p:txBody>
      </p:sp>
      <p:sp>
        <p:nvSpPr>
          <p:cNvPr id="3" name="Text Placeholder 2">
            <a:extLst>
              <a:ext uri="{FF2B5EF4-FFF2-40B4-BE49-F238E27FC236}">
                <a16:creationId xmlns:a16="http://schemas.microsoft.com/office/drawing/2014/main" id="{F89035F7-5F89-B8BF-B16D-8CD24D74232D}"/>
              </a:ext>
            </a:extLst>
          </p:cNvPr>
          <p:cNvSpPr>
            <a:spLocks noGrp="1"/>
          </p:cNvSpPr>
          <p:nvPr>
            <p:ph type="body" idx="1"/>
          </p:nvPr>
        </p:nvSpPr>
        <p:spPr>
          <a:xfrm>
            <a:off x="1130024" y="2094741"/>
            <a:ext cx="10515600" cy="3674924"/>
          </a:xfrm>
        </p:spPr>
        <p:txBody>
          <a:bodyPr/>
          <a:lstStyle/>
          <a:p>
            <a:r>
              <a:rPr lang="en-GB" sz="2400" dirty="0">
                <a:solidFill>
                  <a:srgbClr val="002060"/>
                </a:solidFill>
              </a:rPr>
              <a:t>This should include: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rPr>
              <a:t>Support to prepare for higher education and/or employment.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rPr>
              <a:t>Support to prepare for independent living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rPr>
              <a:t>Support in participating in society, including developing and maintaining friendships and relationships.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rPr>
              <a:t>Support in maintaining good health in adult life, including effective planning with health services of the transition from specialist paediatric services to adult health care</a:t>
            </a:r>
          </a:p>
          <a:p>
            <a:endParaRPr lang="en-GB" dirty="0"/>
          </a:p>
        </p:txBody>
      </p:sp>
      <p:pic>
        <p:nvPicPr>
          <p:cNvPr id="11" name="Audio 10">
            <a:hlinkClick r:id="" action="ppaction://media"/>
            <a:extLst>
              <a:ext uri="{FF2B5EF4-FFF2-40B4-BE49-F238E27FC236}">
                <a16:creationId xmlns:a16="http://schemas.microsoft.com/office/drawing/2014/main" id="{0E849024-65EE-187F-061E-60789D66C7DE}"/>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325000" t="-160938" r="-325000" b="-160938"/>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3121433882"/>
      </p:ext>
    </p:extLst>
  </p:cSld>
  <p:clrMapOvr>
    <a:masterClrMapping/>
  </p:clrMapOvr>
  <mc:AlternateContent xmlns:mc="http://schemas.openxmlformats.org/markup-compatibility/2006">
    <mc:Choice xmlns:p14="http://schemas.microsoft.com/office/powerpoint/2010/main" Requires="p14">
      <p:transition spd="slow" p14:dur="2000" advTm="78566"/>
    </mc:Choice>
    <mc:Fallback>
      <p:transition spd="slow" advTm="78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1764196" y="351269"/>
            <a:ext cx="8001000" cy="1496313"/>
          </a:xfrm>
        </p:spPr>
        <p:txBody>
          <a:bodyPr vert="horz" lIns="91440" tIns="45720" rIns="91440" bIns="45720" rtlCol="0" anchor="b">
            <a:normAutofit fontScale="90000"/>
          </a:bodyPr>
          <a:lstStyle/>
          <a:p>
            <a:pPr>
              <a:lnSpc>
                <a:spcPct val="90000"/>
              </a:lnSpc>
            </a:pPr>
            <a:r>
              <a:rPr lang="en-GB" sz="4400" b="1" dirty="0">
                <a:solidFill>
                  <a:schemeClr val="accent2">
                    <a:lumMod val="75000"/>
                  </a:schemeClr>
                </a:solidFill>
              </a:rPr>
              <a:t>Where to get further information on the Annual Review process</a:t>
            </a:r>
            <a:br>
              <a:rPr lang="en-US" sz="4100" b="1" dirty="0">
                <a:solidFill>
                  <a:schemeClr val="accent2">
                    <a:lumMod val="75000"/>
                  </a:schemeClr>
                </a:solidFill>
              </a:rPr>
            </a:br>
            <a:endParaRPr lang="en-US" sz="4100" b="1" dirty="0">
              <a:solidFill>
                <a:schemeClr val="accent2">
                  <a:lumMod val="75000"/>
                </a:schemeClr>
              </a:solidFill>
            </a:endParaRPr>
          </a:p>
        </p:txBody>
      </p:sp>
      <p:sp>
        <p:nvSpPr>
          <p:cNvPr id="5" name="Slide Number Placeholder 4">
            <a:extLst>
              <a:ext uri="{FF2B5EF4-FFF2-40B4-BE49-F238E27FC236}">
                <a16:creationId xmlns:a16="http://schemas.microsoft.com/office/drawing/2014/main" id="{6F565E64-00E9-49AA-BA92-E1419483C5D0}"/>
              </a:ext>
            </a:extLst>
          </p:cNvPr>
          <p:cNvSpPr>
            <a:spLocks noGrp="1"/>
          </p:cNvSpPr>
          <p:nvPr>
            <p:ph type="sldNum" sz="quarter" idx="12"/>
          </p:nvPr>
        </p:nvSpPr>
        <p:spPr/>
        <p:txBody>
          <a:bodyPr/>
          <a:lstStyle/>
          <a:p>
            <a:fld id="{D57F1E4F-1CFF-5643-939E-217C01CDF565}" type="slidenum">
              <a:rPr lang="en-US" smtClean="0"/>
              <a:pPr/>
              <a:t>15</a:t>
            </a:fld>
            <a:endParaRPr lang="en-US" dirty="0"/>
          </a:p>
        </p:txBody>
      </p:sp>
      <p:pic>
        <p:nvPicPr>
          <p:cNvPr id="6" name="Picture 5" descr="IASS_logo_WEB">
            <a:extLst>
              <a:ext uri="{FF2B5EF4-FFF2-40B4-BE49-F238E27FC236}">
                <a16:creationId xmlns:a16="http://schemas.microsoft.com/office/drawing/2014/main" id="{973B713B-E668-4916-BC45-FFFCA524903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829925" y="5788029"/>
            <a:ext cx="1162050" cy="933450"/>
          </a:xfrm>
          <a:prstGeom prst="rect">
            <a:avLst/>
          </a:prstGeom>
          <a:noFill/>
          <a:ln>
            <a:noFill/>
          </a:ln>
        </p:spPr>
      </p:pic>
      <p:sp>
        <p:nvSpPr>
          <p:cNvPr id="8" name="Content Placeholder 2">
            <a:extLst>
              <a:ext uri="{FF2B5EF4-FFF2-40B4-BE49-F238E27FC236}">
                <a16:creationId xmlns:a16="http://schemas.microsoft.com/office/drawing/2014/main" id="{438CB211-E912-4832-B291-414BE953A458}"/>
              </a:ext>
            </a:extLst>
          </p:cNvPr>
          <p:cNvSpPr txBox="1">
            <a:spLocks/>
          </p:cNvSpPr>
          <p:nvPr/>
        </p:nvSpPr>
        <p:spPr>
          <a:xfrm>
            <a:off x="1102173" y="2497020"/>
            <a:ext cx="9289781" cy="3666790"/>
          </a:xfrm>
          <a:prstGeom prst="rect">
            <a:avLst/>
          </a:prstGeom>
        </p:spPr>
        <p:txBody>
          <a:bodyPr vert="horz" lIns="91440" tIns="45720" rIns="91440" bIns="45720" rtlCol="0">
            <a:normAutofit/>
          </a:bodyPr>
          <a:lstStyle>
            <a:lvl1pPr marL="0" indent="0" algn="l" defTabSz="914354"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178" indent="0" algn="l" defTabSz="914354"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54" indent="0" algn="l" defTabSz="914354"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32"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09"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886"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buFont typeface="Arial" panose="020B0604020202020204" pitchFamily="34" charset="0"/>
              <a:buChar char="•"/>
            </a:pPr>
            <a:r>
              <a:rPr lang="en-GB" sz="2800" dirty="0">
                <a:solidFill>
                  <a:srgbClr val="002060"/>
                </a:solidFill>
              </a:rPr>
              <a:t>Westminsteriass.co.uk</a:t>
            </a:r>
          </a:p>
          <a:p>
            <a:pPr marL="457200" indent="-457200">
              <a:buFont typeface="Arial" panose="020B0604020202020204" pitchFamily="34" charset="0"/>
              <a:buChar char="•"/>
            </a:pPr>
            <a:r>
              <a:rPr lang="en-GB" sz="2800" dirty="0">
                <a:solidFill>
                  <a:srgbClr val="002060"/>
                </a:solidFill>
              </a:rPr>
              <a:t>Bi-Borough SEN Service: Tel: 020 7361 2211 Email: </a:t>
            </a:r>
            <a:r>
              <a:rPr lang="en-GB" sz="2800" dirty="0">
                <a:solidFill>
                  <a:srgbClr val="002060"/>
                </a:solidFill>
                <a:hlinkClick r:id="rId7"/>
              </a:rPr>
              <a:t>sen@rbkc.gov.uk</a:t>
            </a:r>
            <a:endParaRPr lang="en-GB" sz="2800" dirty="0">
              <a:solidFill>
                <a:srgbClr val="002060"/>
              </a:solidFill>
            </a:endParaRPr>
          </a:p>
          <a:p>
            <a:pPr marL="457200" indent="-457200">
              <a:buFont typeface="Arial" panose="020B0604020202020204" pitchFamily="34" charset="0"/>
              <a:buChar char="•"/>
            </a:pPr>
            <a:r>
              <a:rPr lang="en-GB" sz="2800" dirty="0">
                <a:solidFill>
                  <a:srgbClr val="002060"/>
                </a:solidFill>
              </a:rPr>
              <a:t>Senco / Inclusion Manager at your child’s education setting</a:t>
            </a:r>
          </a:p>
          <a:p>
            <a:pPr marL="457200" indent="-457200">
              <a:buFont typeface="Arial" panose="020B0604020202020204" pitchFamily="34" charset="0"/>
              <a:buChar char="•"/>
            </a:pPr>
            <a:r>
              <a:rPr lang="en-GB" sz="2800" dirty="0">
                <a:solidFill>
                  <a:srgbClr val="002060"/>
                </a:solidFill>
              </a:rPr>
              <a:t>Independent Provider of Special Educational Needs Advice (IPSEA)</a:t>
            </a:r>
          </a:p>
          <a:p>
            <a:pPr marL="457200" indent="-457200">
              <a:buFont typeface="Arial" panose="020B0604020202020204" pitchFamily="34" charset="0"/>
              <a:buChar char="•"/>
            </a:pPr>
            <a:r>
              <a:rPr lang="en-GB" sz="2800" dirty="0">
                <a:solidFill>
                  <a:srgbClr val="002060"/>
                </a:solidFill>
              </a:rPr>
              <a:t>Send Code of Practice 2015: Chapter 9, page 194</a:t>
            </a:r>
          </a:p>
        </p:txBody>
      </p:sp>
      <p:pic>
        <p:nvPicPr>
          <p:cNvPr id="13" name="Audio 12">
            <a:hlinkClick r:id="" action="ppaction://media"/>
            <a:extLst>
              <a:ext uri="{FF2B5EF4-FFF2-40B4-BE49-F238E27FC236}">
                <a16:creationId xmlns:a16="http://schemas.microsoft.com/office/drawing/2014/main" id="{02694B75-32A1-CEE2-3E87-3C17E6AF8CF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150812308"/>
      </p:ext>
    </p:extLst>
  </p:cSld>
  <p:clrMapOvr>
    <a:masterClrMapping/>
  </p:clrMapOvr>
  <mc:AlternateContent xmlns:mc="http://schemas.openxmlformats.org/markup-compatibility/2006">
    <mc:Choice xmlns:p14="http://schemas.microsoft.com/office/powerpoint/2010/main" Requires="p14">
      <p:transition spd="slow" p14:dur="2000" advTm="39292"/>
    </mc:Choice>
    <mc:Fallback>
      <p:transition spd="slow" advTm="39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25A50-A17B-482D-9067-5E58362C4BDA}"/>
              </a:ext>
            </a:extLst>
          </p:cNvPr>
          <p:cNvSpPr>
            <a:spLocks noGrp="1"/>
          </p:cNvSpPr>
          <p:nvPr>
            <p:ph type="title"/>
          </p:nvPr>
        </p:nvSpPr>
        <p:spPr>
          <a:xfrm>
            <a:off x="507206" y="92185"/>
            <a:ext cx="8534400" cy="1507067"/>
          </a:xfrm>
        </p:spPr>
        <p:txBody>
          <a:bodyPr/>
          <a:lstStyle/>
          <a:p>
            <a:r>
              <a:rPr lang="en-GB" b="1" dirty="0">
                <a:solidFill>
                  <a:schemeClr val="accent2"/>
                </a:solidFill>
              </a:rPr>
              <a:t>Useful links</a:t>
            </a:r>
            <a:br>
              <a:rPr lang="en-GB" dirty="0"/>
            </a:br>
            <a:endParaRPr lang="en-GB" dirty="0"/>
          </a:p>
        </p:txBody>
      </p:sp>
      <p:sp>
        <p:nvSpPr>
          <p:cNvPr id="3" name="Content Placeholder 2">
            <a:extLst>
              <a:ext uri="{FF2B5EF4-FFF2-40B4-BE49-F238E27FC236}">
                <a16:creationId xmlns:a16="http://schemas.microsoft.com/office/drawing/2014/main" id="{C2A29B71-C604-4E35-A4EC-B72FE52E5F3B}"/>
              </a:ext>
            </a:extLst>
          </p:cNvPr>
          <p:cNvSpPr>
            <a:spLocks noGrp="1"/>
          </p:cNvSpPr>
          <p:nvPr>
            <p:ph idx="1"/>
          </p:nvPr>
        </p:nvSpPr>
        <p:spPr>
          <a:xfrm>
            <a:off x="507206" y="571500"/>
            <a:ext cx="10229807" cy="6286499"/>
          </a:xfrm>
        </p:spPr>
        <p:txBody>
          <a:bodyPr>
            <a:normAutofit fontScale="77500" lnSpcReduction="20000"/>
          </a:bodyPr>
          <a:lstStyle/>
          <a:p>
            <a:pPr marL="0" indent="0">
              <a:buNone/>
            </a:pPr>
            <a:endParaRPr lang="en-GB" sz="1600" b="1" dirty="0"/>
          </a:p>
          <a:p>
            <a:pPr marL="0" indent="0">
              <a:buNone/>
            </a:pPr>
            <a:endParaRPr lang="en-GB" sz="1600" b="1" dirty="0"/>
          </a:p>
          <a:p>
            <a:pPr marL="0" indent="0">
              <a:buNone/>
            </a:pPr>
            <a:r>
              <a:rPr lang="en-GB" sz="2900" b="1" dirty="0">
                <a:hlinkClick r:id="rId5"/>
              </a:rPr>
              <a:t>www.westminsteriass.co.uk</a:t>
            </a:r>
            <a:endParaRPr lang="en-GB" sz="2900" b="1" dirty="0"/>
          </a:p>
          <a:p>
            <a:pPr marL="0" indent="0">
              <a:buNone/>
            </a:pPr>
            <a:r>
              <a:rPr lang="en-GB" sz="2900" b="1" dirty="0">
                <a:hlinkClick r:id="rId6"/>
              </a:rPr>
              <a:t>https://www.facebook.com/WestminsterIASS</a:t>
            </a:r>
            <a:endParaRPr lang="en-GB" sz="2900" b="1" dirty="0"/>
          </a:p>
          <a:p>
            <a:pPr marL="0" indent="0">
              <a:buNone/>
            </a:pPr>
            <a:endParaRPr lang="en-GB" sz="2900" b="1" dirty="0"/>
          </a:p>
          <a:p>
            <a:pPr marL="0" indent="0">
              <a:buNone/>
            </a:pPr>
            <a:r>
              <a:rPr lang="en-GB" sz="2900" b="1" dirty="0"/>
              <a:t>Scan here for the Westminster Local Offer</a:t>
            </a:r>
          </a:p>
          <a:p>
            <a:pPr marL="0" indent="0">
              <a:buNone/>
            </a:pPr>
            <a:endParaRPr lang="en-GB" sz="2900" b="1" dirty="0"/>
          </a:p>
          <a:p>
            <a:pPr marL="0" indent="0">
              <a:buNone/>
            </a:pPr>
            <a:r>
              <a:rPr lang="en-GB" sz="2900" b="1" dirty="0"/>
              <a:t>SEN advice for parents &amp; YP</a:t>
            </a:r>
          </a:p>
          <a:p>
            <a:pPr marL="0" indent="0">
              <a:buNone/>
            </a:pPr>
            <a:r>
              <a:rPr lang="en-GB" sz="2900" b="1" dirty="0">
                <a:hlinkClick r:id="rId7"/>
              </a:rPr>
              <a:t>https://councilfordisabledchildren.org.uk/</a:t>
            </a:r>
            <a:endParaRPr lang="en-GB" sz="2900" b="1" dirty="0"/>
          </a:p>
          <a:p>
            <a:pPr marL="0" indent="0">
              <a:buNone/>
            </a:pPr>
            <a:r>
              <a:rPr lang="en-GB" sz="2900" b="1" dirty="0">
                <a:hlinkClick r:id="rId8"/>
              </a:rPr>
              <a:t>https://www.ipsea.org.uk/</a:t>
            </a:r>
            <a:endParaRPr lang="en-GB" sz="2900" b="1" dirty="0"/>
          </a:p>
          <a:p>
            <a:pPr marL="0" indent="0">
              <a:buNone/>
            </a:pPr>
            <a:r>
              <a:rPr lang="en-GB" sz="2900" b="1" dirty="0">
                <a:hlinkClick r:id="rId9"/>
              </a:rPr>
              <a:t>https://www.sossen.org.uk/</a:t>
            </a:r>
            <a:endParaRPr lang="en-GB" sz="2900" b="1" dirty="0"/>
          </a:p>
          <a:p>
            <a:pPr marL="0" indent="0">
              <a:buNone/>
            </a:pPr>
            <a:r>
              <a:rPr lang="en-GB" sz="2900" b="1" dirty="0">
                <a:hlinkClick r:id="rId10"/>
              </a:rPr>
              <a:t>https://www.contact.org.uk/</a:t>
            </a:r>
            <a:endParaRPr lang="en-GB" sz="2900" b="1" dirty="0"/>
          </a:p>
          <a:p>
            <a:pPr marL="0" indent="0">
              <a:buNone/>
            </a:pPr>
            <a:endParaRPr lang="en-GB" sz="2900" dirty="0"/>
          </a:p>
          <a:p>
            <a:pPr marL="0" indent="0">
              <a:buNone/>
            </a:pPr>
            <a:r>
              <a:rPr lang="en-GB" sz="2900" b="1" dirty="0"/>
              <a:t>Make it Happen (formerly Westminster Parents Participation Group)</a:t>
            </a:r>
          </a:p>
          <a:p>
            <a:pPr marL="0" indent="0">
              <a:buNone/>
            </a:pPr>
            <a:r>
              <a:rPr lang="en-GB" sz="2900" dirty="0"/>
              <a:t>Parent volunteers providing a support network for parents with disabled children in Westminster</a:t>
            </a:r>
            <a:endParaRPr lang="en-GB" sz="2900" dirty="0">
              <a:solidFill>
                <a:srgbClr val="002060"/>
              </a:solidFill>
            </a:endParaRPr>
          </a:p>
          <a:p>
            <a:pPr marL="0" indent="0">
              <a:buNone/>
            </a:pPr>
            <a:r>
              <a:rPr lang="en-GB" sz="2900" b="1" dirty="0"/>
              <a:t>Website</a:t>
            </a:r>
            <a:r>
              <a:rPr lang="en-GB" sz="2900" dirty="0"/>
              <a:t>: </a:t>
            </a:r>
            <a:r>
              <a:rPr lang="en-GB" sz="2900" u="sng" dirty="0"/>
              <a:t>wppg.org.uk   </a:t>
            </a:r>
            <a:r>
              <a:rPr lang="en-GB" sz="2900" b="1" u="sng" dirty="0"/>
              <a:t>Email: </a:t>
            </a:r>
            <a:r>
              <a:rPr lang="en-GB" sz="2900" u="sng" dirty="0"/>
              <a:t>info@wppg.org.uk</a:t>
            </a:r>
          </a:p>
          <a:p>
            <a:pPr marL="0" indent="0">
              <a:buNone/>
            </a:pPr>
            <a:endParaRPr lang="en-GB" sz="2400" dirty="0"/>
          </a:p>
          <a:p>
            <a:pPr marL="0" indent="0">
              <a:buNone/>
            </a:pPr>
            <a:endParaRPr lang="en-GB" dirty="0"/>
          </a:p>
        </p:txBody>
      </p:sp>
      <p:sp>
        <p:nvSpPr>
          <p:cNvPr id="5" name="Slide Number Placeholder 4">
            <a:extLst>
              <a:ext uri="{FF2B5EF4-FFF2-40B4-BE49-F238E27FC236}">
                <a16:creationId xmlns:a16="http://schemas.microsoft.com/office/drawing/2014/main" id="{3C41FDC8-A46B-4B02-A675-565428C6F089}"/>
              </a:ext>
            </a:extLst>
          </p:cNvPr>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6" name="Picture 5">
            <a:extLst>
              <a:ext uri="{FF2B5EF4-FFF2-40B4-BE49-F238E27FC236}">
                <a16:creationId xmlns:a16="http://schemas.microsoft.com/office/drawing/2014/main" id="{0E04CA7E-F5E0-4BA9-BC9D-DC4A9490D5D9}"/>
              </a:ext>
            </a:extLst>
          </p:cNvPr>
          <p:cNvPicPr>
            <a:picLocks noChangeAspect="1"/>
          </p:cNvPicPr>
          <p:nvPr/>
        </p:nvPicPr>
        <p:blipFill>
          <a:blip r:embed="rId11"/>
          <a:stretch>
            <a:fillRect/>
          </a:stretch>
        </p:blipFill>
        <p:spPr>
          <a:xfrm>
            <a:off x="5758104" y="2023113"/>
            <a:ext cx="1132993" cy="1135723"/>
          </a:xfrm>
          <a:prstGeom prst="rect">
            <a:avLst/>
          </a:prstGeom>
        </p:spPr>
      </p:pic>
      <p:pic>
        <p:nvPicPr>
          <p:cNvPr id="7" name="Picture 6" descr="IASS_logo_WEB">
            <a:extLst>
              <a:ext uri="{FF2B5EF4-FFF2-40B4-BE49-F238E27FC236}">
                <a16:creationId xmlns:a16="http://schemas.microsoft.com/office/drawing/2014/main" id="{36F16735-E0C0-4807-ACCF-D961A500102A}"/>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10653884" y="5508629"/>
            <a:ext cx="1104900" cy="847725"/>
          </a:xfrm>
          <a:prstGeom prst="rect">
            <a:avLst/>
          </a:prstGeom>
          <a:noFill/>
          <a:ln>
            <a:noFill/>
          </a:ln>
        </p:spPr>
      </p:pic>
      <p:pic>
        <p:nvPicPr>
          <p:cNvPr id="17" name="Audio 16">
            <a:hlinkClick r:id="" action="ppaction://media"/>
            <a:extLst>
              <a:ext uri="{FF2B5EF4-FFF2-40B4-BE49-F238E27FC236}">
                <a16:creationId xmlns:a16="http://schemas.microsoft.com/office/drawing/2014/main" id="{4EE39A62-7AE5-2A85-B31B-4DD5517A837F}"/>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2500" t="12500" r="12500" b="12500"/>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070185014"/>
      </p:ext>
    </p:extLst>
  </p:cSld>
  <p:clrMapOvr>
    <a:masterClrMapping/>
  </p:clrMapOvr>
  <mc:AlternateContent xmlns:mc="http://schemas.openxmlformats.org/markup-compatibility/2006">
    <mc:Choice xmlns:p14="http://schemas.microsoft.com/office/powerpoint/2010/main" Requires="p14">
      <p:transition spd="slow" p14:dur="2000" advTm="12970"/>
    </mc:Choice>
    <mc:Fallback>
      <p:transition spd="slow" advTm="12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67D81"/>
        </a:solidFill>
        <a:effectLst/>
      </p:bgPr>
    </p:bg>
    <p:spTree>
      <p:nvGrpSpPr>
        <p:cNvPr id="1" name=""/>
        <p:cNvGrpSpPr/>
        <p:nvPr/>
      </p:nvGrpSpPr>
      <p:grpSpPr>
        <a:xfrm>
          <a:off x="0" y="0"/>
          <a:ext cx="0" cy="0"/>
          <a:chOff x="0" y="0"/>
          <a:chExt cx="0" cy="0"/>
        </a:xfrm>
      </p:grpSpPr>
      <p:pic>
        <p:nvPicPr>
          <p:cNvPr id="2075" name="image5.png">
            <a:extLst>
              <a:ext uri="{FF2B5EF4-FFF2-40B4-BE49-F238E27FC236}">
                <a16:creationId xmlns:a16="http://schemas.microsoft.com/office/drawing/2014/main" id="{C94F749C-7AE5-0D37-25E5-E3C4D708E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2675" y="6845300"/>
            <a:ext cx="1101725" cy="149225"/>
          </a:xfrm>
          <a:prstGeom prst="rect">
            <a:avLst/>
          </a:prstGeom>
          <a:noFill/>
          <a:extLst>
            <a:ext uri="{909E8E84-426E-40DD-AFC4-6F175D3DCCD1}">
              <a14:hiddenFill xmlns:a14="http://schemas.microsoft.com/office/drawing/2010/main">
                <a:solidFill>
                  <a:srgbClr val="FFFFFF"/>
                </a:solidFill>
              </a14:hiddenFill>
            </a:ext>
          </a:extLst>
        </p:spPr>
      </p:pic>
      <p:sp>
        <p:nvSpPr>
          <p:cNvPr id="5" name="docshape15">
            <a:extLst>
              <a:ext uri="{FF2B5EF4-FFF2-40B4-BE49-F238E27FC236}">
                <a16:creationId xmlns:a16="http://schemas.microsoft.com/office/drawing/2014/main" id="{D909632E-F8C8-6CF7-75E5-CC8FA557B89D}"/>
              </a:ext>
            </a:extLst>
          </p:cNvPr>
          <p:cNvSpPr>
            <a:spLocks/>
          </p:cNvSpPr>
          <p:nvPr/>
        </p:nvSpPr>
        <p:spPr bwMode="auto">
          <a:xfrm>
            <a:off x="523267" y="881169"/>
            <a:ext cx="3291496" cy="45719"/>
          </a:xfrm>
          <a:custGeom>
            <a:avLst/>
            <a:gdLst>
              <a:gd name="T0" fmla="+- 0 720 720"/>
              <a:gd name="T1" fmla="*/ T0 w 2950"/>
              <a:gd name="T2" fmla="+- 0 3669 720"/>
              <a:gd name="T3" fmla="*/ T2 w 2950"/>
            </a:gdLst>
            <a:ahLst/>
            <a:cxnLst>
              <a:cxn ang="0">
                <a:pos x="T1" y="0"/>
              </a:cxn>
              <a:cxn ang="0">
                <a:pos x="T3" y="0"/>
              </a:cxn>
            </a:cxnLst>
            <a:rect l="0" t="0" r="r" b="b"/>
            <a:pathLst>
              <a:path w="2950">
                <a:moveTo>
                  <a:pt x="0" y="0"/>
                </a:moveTo>
                <a:lnTo>
                  <a:pt x="2949" y="0"/>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pic>
        <p:nvPicPr>
          <p:cNvPr id="2049" name="Picture 18">
            <a:extLst>
              <a:ext uri="{FF2B5EF4-FFF2-40B4-BE49-F238E27FC236}">
                <a16:creationId xmlns:a16="http://schemas.microsoft.com/office/drawing/2014/main" id="{12F2A703-2240-BD70-4819-D39EC9E91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0" y="9048750"/>
            <a:ext cx="438150" cy="3333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42">
            <a:extLst>
              <a:ext uri="{FF2B5EF4-FFF2-40B4-BE49-F238E27FC236}">
                <a16:creationId xmlns:a16="http://schemas.microsoft.com/office/drawing/2014/main" id="{99C612C4-01E6-49EB-821C-974A90046E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4763" y="9439275"/>
            <a:ext cx="1103312" cy="152400"/>
          </a:xfrm>
          <a:prstGeom prst="rect">
            <a:avLst/>
          </a:prstGeom>
          <a:noFill/>
          <a:extLst>
            <a:ext uri="{909E8E84-426E-40DD-AFC4-6F175D3DCCD1}">
              <a14:hiddenFill xmlns:a14="http://schemas.microsoft.com/office/drawing/2010/main">
                <a:solidFill>
                  <a:srgbClr val="FFFFFF"/>
                </a:solidFill>
              </a14:hiddenFill>
            </a:ext>
          </a:extLst>
        </p:spPr>
      </p:pic>
      <p:pic>
        <p:nvPicPr>
          <p:cNvPr id="2073" name="image6.png">
            <a:extLst>
              <a:ext uri="{FF2B5EF4-FFF2-40B4-BE49-F238E27FC236}">
                <a16:creationId xmlns:a16="http://schemas.microsoft.com/office/drawing/2014/main" id="{D37AFFE1-83B6-1984-360F-7238D9AC3C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178" y="997329"/>
            <a:ext cx="277110" cy="277110"/>
          </a:xfrm>
          <a:prstGeom prst="rect">
            <a:avLst/>
          </a:prstGeom>
          <a:noFill/>
          <a:extLst>
            <a:ext uri="{909E8E84-426E-40DD-AFC4-6F175D3DCCD1}">
              <a14:hiddenFill xmlns:a14="http://schemas.microsoft.com/office/drawing/2010/main">
                <a:solidFill>
                  <a:srgbClr val="FFFFFF"/>
                </a:solidFill>
              </a14:hiddenFill>
            </a:ext>
          </a:extLst>
        </p:spPr>
      </p:pic>
      <p:pic>
        <p:nvPicPr>
          <p:cNvPr id="2072" name="image7.png">
            <a:extLst>
              <a:ext uri="{FF2B5EF4-FFF2-40B4-BE49-F238E27FC236}">
                <a16:creationId xmlns:a16="http://schemas.microsoft.com/office/drawing/2014/main" id="{2200FB00-51D2-C2AE-0F8B-3288D2A568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750" y="1459051"/>
            <a:ext cx="294486" cy="295093"/>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10" descr="Icon&#10;&#10;Description automatically generated">
            <a:extLst>
              <a:ext uri="{FF2B5EF4-FFF2-40B4-BE49-F238E27FC236}">
                <a16:creationId xmlns:a16="http://schemas.microsoft.com/office/drawing/2014/main" id="{7B5B794C-14FE-98AE-4CC5-17396FA540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181" y="1947813"/>
            <a:ext cx="353166" cy="353166"/>
          </a:xfrm>
          <a:prstGeom prst="rect">
            <a:avLst/>
          </a:prstGeom>
          <a:noFill/>
          <a:extLst>
            <a:ext uri="{909E8E84-426E-40DD-AFC4-6F175D3DCCD1}">
              <a14:hiddenFill xmlns:a14="http://schemas.microsoft.com/office/drawing/2010/main">
                <a:solidFill>
                  <a:srgbClr val="FFFFFF"/>
                </a:solidFill>
              </a14:hiddenFill>
            </a:ext>
          </a:extLst>
        </p:spPr>
      </p:pic>
      <p:pic>
        <p:nvPicPr>
          <p:cNvPr id="2070" name="image8.png">
            <a:extLst>
              <a:ext uri="{FF2B5EF4-FFF2-40B4-BE49-F238E27FC236}">
                <a16:creationId xmlns:a16="http://schemas.microsoft.com/office/drawing/2014/main" id="{B7BD0E76-46CA-3489-52D5-DDBF41EC8B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882" y="2559047"/>
            <a:ext cx="299763" cy="299763"/>
          </a:xfrm>
          <a:prstGeom prst="rect">
            <a:avLst/>
          </a:prstGeom>
          <a:noFill/>
          <a:extLst>
            <a:ext uri="{909E8E84-426E-40DD-AFC4-6F175D3DCCD1}">
              <a14:hiddenFill xmlns:a14="http://schemas.microsoft.com/office/drawing/2010/main">
                <a:solidFill>
                  <a:srgbClr val="FFFFFF"/>
                </a:solidFill>
              </a14:hiddenFill>
            </a:ext>
          </a:extLst>
        </p:spPr>
      </p:pic>
      <p:pic>
        <p:nvPicPr>
          <p:cNvPr id="2069" name="image9.png">
            <a:extLst>
              <a:ext uri="{FF2B5EF4-FFF2-40B4-BE49-F238E27FC236}">
                <a16:creationId xmlns:a16="http://schemas.microsoft.com/office/drawing/2014/main" id="{C81967A4-65B2-B81C-3CA6-8AB45A0946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868" y="3115470"/>
            <a:ext cx="321169" cy="27260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docshapegroup16">
            <a:extLst>
              <a:ext uri="{FF2B5EF4-FFF2-40B4-BE49-F238E27FC236}">
                <a16:creationId xmlns:a16="http://schemas.microsoft.com/office/drawing/2014/main" id="{7BAD5994-386B-BC98-F5E8-FA37DC54093F}"/>
              </a:ext>
            </a:extLst>
          </p:cNvPr>
          <p:cNvGrpSpPr>
            <a:grpSpLocks/>
          </p:cNvGrpSpPr>
          <p:nvPr/>
        </p:nvGrpSpPr>
        <p:grpSpPr bwMode="auto">
          <a:xfrm>
            <a:off x="706882" y="3628150"/>
            <a:ext cx="286798" cy="342672"/>
            <a:chOff x="720" y="245"/>
            <a:chExt cx="302" cy="408"/>
          </a:xfrm>
        </p:grpSpPr>
        <p:pic>
          <p:nvPicPr>
            <p:cNvPr id="17" name="docshape17">
              <a:extLst>
                <a:ext uri="{FF2B5EF4-FFF2-40B4-BE49-F238E27FC236}">
                  <a16:creationId xmlns:a16="http://schemas.microsoft.com/office/drawing/2014/main" id="{C89D8286-82E9-E8BF-D3C8-A20A44B5F0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 y="316"/>
              <a:ext cx="157" cy="157"/>
            </a:xfrm>
            <a:prstGeom prst="rect">
              <a:avLst/>
            </a:prstGeom>
            <a:noFill/>
            <a:extLst>
              <a:ext uri="{909E8E84-426E-40DD-AFC4-6F175D3DCCD1}">
                <a14:hiddenFill xmlns:a14="http://schemas.microsoft.com/office/drawing/2010/main">
                  <a:solidFill>
                    <a:srgbClr val="FFFFFF"/>
                  </a:solidFill>
                </a14:hiddenFill>
              </a:ext>
            </a:extLst>
          </p:spPr>
        </p:pic>
        <p:sp>
          <p:nvSpPr>
            <p:cNvPr id="18" name="docshape18">
              <a:extLst>
                <a:ext uri="{FF2B5EF4-FFF2-40B4-BE49-F238E27FC236}">
                  <a16:creationId xmlns:a16="http://schemas.microsoft.com/office/drawing/2014/main" id="{64EF8F18-2D44-2889-EEAE-87A71CCEC669}"/>
                </a:ext>
              </a:extLst>
            </p:cNvPr>
            <p:cNvSpPr>
              <a:spLocks/>
            </p:cNvSpPr>
            <p:nvPr/>
          </p:nvSpPr>
          <p:spPr bwMode="auto">
            <a:xfrm>
              <a:off x="722" y="247"/>
              <a:ext cx="297" cy="403"/>
            </a:xfrm>
            <a:custGeom>
              <a:avLst/>
              <a:gdLst>
                <a:gd name="T0" fmla="+- 0 871 722"/>
                <a:gd name="T1" fmla="*/ T0 w 297"/>
                <a:gd name="T2" fmla="+- 0 248 248"/>
                <a:gd name="T3" fmla="*/ 248 h 403"/>
                <a:gd name="T4" fmla="+- 0 813 722"/>
                <a:gd name="T5" fmla="*/ T4 w 297"/>
                <a:gd name="T6" fmla="+- 0 259 248"/>
                <a:gd name="T7" fmla="*/ 259 h 403"/>
                <a:gd name="T8" fmla="+- 0 766 722"/>
                <a:gd name="T9" fmla="*/ T8 w 297"/>
                <a:gd name="T10" fmla="+- 0 290 248"/>
                <a:gd name="T11" fmla="*/ 290 h 403"/>
                <a:gd name="T12" fmla="+- 0 734 722"/>
                <a:gd name="T13" fmla="*/ T12 w 297"/>
                <a:gd name="T14" fmla="+- 0 335 248"/>
                <a:gd name="T15" fmla="*/ 335 h 403"/>
                <a:gd name="T16" fmla="+- 0 722 722"/>
                <a:gd name="T17" fmla="*/ T16 w 297"/>
                <a:gd name="T18" fmla="+- 0 391 248"/>
                <a:gd name="T19" fmla="*/ 391 h 403"/>
                <a:gd name="T20" fmla="+- 0 744 722"/>
                <a:gd name="T21" fmla="*/ T20 w 297"/>
                <a:gd name="T22" fmla="+- 0 483 248"/>
                <a:gd name="T23" fmla="*/ 483 h 403"/>
                <a:gd name="T24" fmla="+- 0 790 722"/>
                <a:gd name="T25" fmla="*/ T24 w 297"/>
                <a:gd name="T26" fmla="+- 0 563 248"/>
                <a:gd name="T27" fmla="*/ 563 h 403"/>
                <a:gd name="T28" fmla="+- 0 838 722"/>
                <a:gd name="T29" fmla="*/ T28 w 297"/>
                <a:gd name="T30" fmla="+- 0 622 248"/>
                <a:gd name="T31" fmla="*/ 622 h 403"/>
                <a:gd name="T32" fmla="+- 0 863 722"/>
                <a:gd name="T33" fmla="*/ T32 w 297"/>
                <a:gd name="T34" fmla="+- 0 647 248"/>
                <a:gd name="T35" fmla="*/ 647 h 403"/>
                <a:gd name="T36" fmla="+- 0 865 722"/>
                <a:gd name="T37" fmla="*/ T36 w 297"/>
                <a:gd name="T38" fmla="+- 0 649 248"/>
                <a:gd name="T39" fmla="*/ 649 h 403"/>
                <a:gd name="T40" fmla="+- 0 868 722"/>
                <a:gd name="T41" fmla="*/ T40 w 297"/>
                <a:gd name="T42" fmla="+- 0 650 248"/>
                <a:gd name="T43" fmla="*/ 650 h 403"/>
                <a:gd name="T44" fmla="+- 0 874 722"/>
                <a:gd name="T45" fmla="*/ T44 w 297"/>
                <a:gd name="T46" fmla="+- 0 650 248"/>
                <a:gd name="T47" fmla="*/ 650 h 403"/>
                <a:gd name="T48" fmla="+- 0 877 722"/>
                <a:gd name="T49" fmla="*/ T48 w 297"/>
                <a:gd name="T50" fmla="+- 0 649 248"/>
                <a:gd name="T51" fmla="*/ 649 h 403"/>
                <a:gd name="T52" fmla="+- 0 879 722"/>
                <a:gd name="T53" fmla="*/ T52 w 297"/>
                <a:gd name="T54" fmla="+- 0 647 248"/>
                <a:gd name="T55" fmla="*/ 647 h 403"/>
                <a:gd name="T56" fmla="+- 0 904 722"/>
                <a:gd name="T57" fmla="*/ T56 w 297"/>
                <a:gd name="T58" fmla="+- 0 622 248"/>
                <a:gd name="T59" fmla="*/ 622 h 403"/>
                <a:gd name="T60" fmla="+- 0 906 722"/>
                <a:gd name="T61" fmla="*/ T60 w 297"/>
                <a:gd name="T62" fmla="+- 0 618 248"/>
                <a:gd name="T63" fmla="*/ 618 h 403"/>
                <a:gd name="T64" fmla="+- 0 869 722"/>
                <a:gd name="T65" fmla="*/ T64 w 297"/>
                <a:gd name="T66" fmla="+- 0 618 248"/>
                <a:gd name="T67" fmla="*/ 618 h 403"/>
                <a:gd name="T68" fmla="+- 0 868 722"/>
                <a:gd name="T69" fmla="*/ T68 w 297"/>
                <a:gd name="T70" fmla="+- 0 618 248"/>
                <a:gd name="T71" fmla="*/ 618 h 403"/>
                <a:gd name="T72" fmla="+- 0 867 722"/>
                <a:gd name="T73" fmla="*/ T72 w 297"/>
                <a:gd name="T74" fmla="+- 0 617 248"/>
                <a:gd name="T75" fmla="*/ 617 h 403"/>
                <a:gd name="T76" fmla="+- 0 833 722"/>
                <a:gd name="T77" fmla="*/ T76 w 297"/>
                <a:gd name="T78" fmla="+- 0 578 248"/>
                <a:gd name="T79" fmla="*/ 578 h 403"/>
                <a:gd name="T80" fmla="+- 0 793 722"/>
                <a:gd name="T81" fmla="*/ T80 w 297"/>
                <a:gd name="T82" fmla="+- 0 524 248"/>
                <a:gd name="T83" fmla="*/ 524 h 403"/>
                <a:gd name="T84" fmla="+- 0 760 722"/>
                <a:gd name="T85" fmla="*/ T84 w 297"/>
                <a:gd name="T86" fmla="+- 0 460 248"/>
                <a:gd name="T87" fmla="*/ 460 h 403"/>
                <a:gd name="T88" fmla="+- 0 747 722"/>
                <a:gd name="T89" fmla="*/ T88 w 297"/>
                <a:gd name="T90" fmla="+- 0 391 248"/>
                <a:gd name="T91" fmla="*/ 391 h 403"/>
                <a:gd name="T92" fmla="+- 0 756 722"/>
                <a:gd name="T93" fmla="*/ T92 w 297"/>
                <a:gd name="T94" fmla="+- 0 345 248"/>
                <a:gd name="T95" fmla="*/ 345 h 403"/>
                <a:gd name="T96" fmla="+- 0 783 722"/>
                <a:gd name="T97" fmla="*/ T96 w 297"/>
                <a:gd name="T98" fmla="+- 0 307 248"/>
                <a:gd name="T99" fmla="*/ 307 h 403"/>
                <a:gd name="T100" fmla="+- 0 823 722"/>
                <a:gd name="T101" fmla="*/ T100 w 297"/>
                <a:gd name="T102" fmla="+- 0 281 248"/>
                <a:gd name="T103" fmla="*/ 281 h 403"/>
                <a:gd name="T104" fmla="+- 0 871 722"/>
                <a:gd name="T105" fmla="*/ T104 w 297"/>
                <a:gd name="T106" fmla="+- 0 272 248"/>
                <a:gd name="T107" fmla="*/ 272 h 403"/>
                <a:gd name="T108" fmla="+- 0 949 722"/>
                <a:gd name="T109" fmla="*/ T108 w 297"/>
                <a:gd name="T110" fmla="+- 0 272 248"/>
                <a:gd name="T111" fmla="*/ 272 h 403"/>
                <a:gd name="T112" fmla="+- 0 929 722"/>
                <a:gd name="T113" fmla="*/ T112 w 297"/>
                <a:gd name="T114" fmla="+- 0 259 248"/>
                <a:gd name="T115" fmla="*/ 259 h 403"/>
                <a:gd name="T116" fmla="+- 0 871 722"/>
                <a:gd name="T117" fmla="*/ T116 w 297"/>
                <a:gd name="T118" fmla="+- 0 248 248"/>
                <a:gd name="T119" fmla="*/ 248 h 403"/>
                <a:gd name="T120" fmla="+- 0 949 722"/>
                <a:gd name="T121" fmla="*/ T120 w 297"/>
                <a:gd name="T122" fmla="+- 0 272 248"/>
                <a:gd name="T123" fmla="*/ 272 h 403"/>
                <a:gd name="T124" fmla="+- 0 871 722"/>
                <a:gd name="T125" fmla="*/ T124 w 297"/>
                <a:gd name="T126" fmla="+- 0 272 248"/>
                <a:gd name="T127" fmla="*/ 272 h 403"/>
                <a:gd name="T128" fmla="+- 0 919 722"/>
                <a:gd name="T129" fmla="*/ T128 w 297"/>
                <a:gd name="T130" fmla="+- 0 281 248"/>
                <a:gd name="T131" fmla="*/ 281 h 403"/>
                <a:gd name="T132" fmla="+- 0 959 722"/>
                <a:gd name="T133" fmla="*/ T132 w 297"/>
                <a:gd name="T134" fmla="+- 0 307 248"/>
                <a:gd name="T135" fmla="*/ 307 h 403"/>
                <a:gd name="T136" fmla="+- 0 985 722"/>
                <a:gd name="T137" fmla="*/ T136 w 297"/>
                <a:gd name="T138" fmla="+- 0 345 248"/>
                <a:gd name="T139" fmla="*/ 345 h 403"/>
                <a:gd name="T140" fmla="+- 0 995 722"/>
                <a:gd name="T141" fmla="*/ T140 w 297"/>
                <a:gd name="T142" fmla="+- 0 391 248"/>
                <a:gd name="T143" fmla="*/ 391 h 403"/>
                <a:gd name="T144" fmla="+- 0 982 722"/>
                <a:gd name="T145" fmla="*/ T144 w 297"/>
                <a:gd name="T146" fmla="+- 0 460 248"/>
                <a:gd name="T147" fmla="*/ 460 h 403"/>
                <a:gd name="T148" fmla="+- 0 949 722"/>
                <a:gd name="T149" fmla="*/ T148 w 297"/>
                <a:gd name="T150" fmla="+- 0 524 248"/>
                <a:gd name="T151" fmla="*/ 524 h 403"/>
                <a:gd name="T152" fmla="+- 0 909 722"/>
                <a:gd name="T153" fmla="*/ T152 w 297"/>
                <a:gd name="T154" fmla="+- 0 578 248"/>
                <a:gd name="T155" fmla="*/ 578 h 403"/>
                <a:gd name="T156" fmla="+- 0 875 722"/>
                <a:gd name="T157" fmla="*/ T156 w 297"/>
                <a:gd name="T158" fmla="+- 0 617 248"/>
                <a:gd name="T159" fmla="*/ 617 h 403"/>
                <a:gd name="T160" fmla="+- 0 874 722"/>
                <a:gd name="T161" fmla="*/ T160 w 297"/>
                <a:gd name="T162" fmla="+- 0 618 248"/>
                <a:gd name="T163" fmla="*/ 618 h 403"/>
                <a:gd name="T164" fmla="+- 0 873 722"/>
                <a:gd name="T165" fmla="*/ T164 w 297"/>
                <a:gd name="T166" fmla="+- 0 618 248"/>
                <a:gd name="T167" fmla="*/ 618 h 403"/>
                <a:gd name="T168" fmla="+- 0 906 722"/>
                <a:gd name="T169" fmla="*/ T168 w 297"/>
                <a:gd name="T170" fmla="+- 0 618 248"/>
                <a:gd name="T171" fmla="*/ 618 h 403"/>
                <a:gd name="T172" fmla="+- 0 951 722"/>
                <a:gd name="T173" fmla="*/ T172 w 297"/>
                <a:gd name="T174" fmla="+- 0 563 248"/>
                <a:gd name="T175" fmla="*/ 563 h 403"/>
                <a:gd name="T176" fmla="+- 0 998 722"/>
                <a:gd name="T177" fmla="*/ T176 w 297"/>
                <a:gd name="T178" fmla="+- 0 483 248"/>
                <a:gd name="T179" fmla="*/ 483 h 403"/>
                <a:gd name="T180" fmla="+- 0 1019 722"/>
                <a:gd name="T181" fmla="*/ T180 w 297"/>
                <a:gd name="T182" fmla="+- 0 391 248"/>
                <a:gd name="T183" fmla="*/ 391 h 403"/>
                <a:gd name="T184" fmla="+- 0 1008 722"/>
                <a:gd name="T185" fmla="*/ T184 w 297"/>
                <a:gd name="T186" fmla="+- 0 335 248"/>
                <a:gd name="T187" fmla="*/ 335 h 403"/>
                <a:gd name="T188" fmla="+- 0 976 722"/>
                <a:gd name="T189" fmla="*/ T188 w 297"/>
                <a:gd name="T190" fmla="+- 0 290 248"/>
                <a:gd name="T191" fmla="*/ 290 h 403"/>
                <a:gd name="T192" fmla="+- 0 949 722"/>
                <a:gd name="T193" fmla="*/ T192 w 297"/>
                <a:gd name="T194" fmla="+- 0 272 248"/>
                <a:gd name="T195" fmla="*/ 272 h 40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297" h="403">
                  <a:moveTo>
                    <a:pt x="149" y="0"/>
                  </a:moveTo>
                  <a:lnTo>
                    <a:pt x="91" y="11"/>
                  </a:lnTo>
                  <a:lnTo>
                    <a:pt x="44" y="42"/>
                  </a:lnTo>
                  <a:lnTo>
                    <a:pt x="12" y="87"/>
                  </a:lnTo>
                  <a:lnTo>
                    <a:pt x="0" y="143"/>
                  </a:lnTo>
                  <a:lnTo>
                    <a:pt x="22" y="235"/>
                  </a:lnTo>
                  <a:lnTo>
                    <a:pt x="68" y="315"/>
                  </a:lnTo>
                  <a:lnTo>
                    <a:pt x="116" y="374"/>
                  </a:lnTo>
                  <a:lnTo>
                    <a:pt x="141" y="399"/>
                  </a:lnTo>
                  <a:lnTo>
                    <a:pt x="143" y="401"/>
                  </a:lnTo>
                  <a:lnTo>
                    <a:pt x="146" y="402"/>
                  </a:lnTo>
                  <a:lnTo>
                    <a:pt x="152" y="402"/>
                  </a:lnTo>
                  <a:lnTo>
                    <a:pt x="155" y="401"/>
                  </a:lnTo>
                  <a:lnTo>
                    <a:pt x="157" y="399"/>
                  </a:lnTo>
                  <a:lnTo>
                    <a:pt x="182" y="374"/>
                  </a:lnTo>
                  <a:lnTo>
                    <a:pt x="184" y="370"/>
                  </a:lnTo>
                  <a:lnTo>
                    <a:pt x="147" y="370"/>
                  </a:lnTo>
                  <a:lnTo>
                    <a:pt x="146" y="370"/>
                  </a:lnTo>
                  <a:lnTo>
                    <a:pt x="145" y="369"/>
                  </a:lnTo>
                  <a:lnTo>
                    <a:pt x="111" y="330"/>
                  </a:lnTo>
                  <a:lnTo>
                    <a:pt x="71" y="276"/>
                  </a:lnTo>
                  <a:lnTo>
                    <a:pt x="38" y="212"/>
                  </a:lnTo>
                  <a:lnTo>
                    <a:pt x="25" y="143"/>
                  </a:lnTo>
                  <a:lnTo>
                    <a:pt x="34" y="97"/>
                  </a:lnTo>
                  <a:lnTo>
                    <a:pt x="61" y="59"/>
                  </a:lnTo>
                  <a:lnTo>
                    <a:pt x="101" y="33"/>
                  </a:lnTo>
                  <a:lnTo>
                    <a:pt x="149" y="24"/>
                  </a:lnTo>
                  <a:lnTo>
                    <a:pt x="227" y="24"/>
                  </a:lnTo>
                  <a:lnTo>
                    <a:pt x="207" y="11"/>
                  </a:lnTo>
                  <a:lnTo>
                    <a:pt x="149" y="0"/>
                  </a:lnTo>
                  <a:close/>
                  <a:moveTo>
                    <a:pt x="227" y="24"/>
                  </a:moveTo>
                  <a:lnTo>
                    <a:pt x="149" y="24"/>
                  </a:lnTo>
                  <a:lnTo>
                    <a:pt x="197" y="33"/>
                  </a:lnTo>
                  <a:lnTo>
                    <a:pt x="237" y="59"/>
                  </a:lnTo>
                  <a:lnTo>
                    <a:pt x="263" y="97"/>
                  </a:lnTo>
                  <a:lnTo>
                    <a:pt x="273" y="143"/>
                  </a:lnTo>
                  <a:lnTo>
                    <a:pt x="260" y="212"/>
                  </a:lnTo>
                  <a:lnTo>
                    <a:pt x="227" y="276"/>
                  </a:lnTo>
                  <a:lnTo>
                    <a:pt x="187" y="330"/>
                  </a:lnTo>
                  <a:lnTo>
                    <a:pt x="153" y="369"/>
                  </a:lnTo>
                  <a:lnTo>
                    <a:pt x="152" y="370"/>
                  </a:lnTo>
                  <a:lnTo>
                    <a:pt x="151" y="370"/>
                  </a:lnTo>
                  <a:lnTo>
                    <a:pt x="184" y="370"/>
                  </a:lnTo>
                  <a:lnTo>
                    <a:pt x="229" y="315"/>
                  </a:lnTo>
                  <a:lnTo>
                    <a:pt x="276" y="235"/>
                  </a:lnTo>
                  <a:lnTo>
                    <a:pt x="297" y="143"/>
                  </a:lnTo>
                  <a:lnTo>
                    <a:pt x="286" y="87"/>
                  </a:lnTo>
                  <a:lnTo>
                    <a:pt x="254" y="42"/>
                  </a:lnTo>
                  <a:lnTo>
                    <a:pt x="227"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19" name="docshape19">
              <a:extLst>
                <a:ext uri="{FF2B5EF4-FFF2-40B4-BE49-F238E27FC236}">
                  <a16:creationId xmlns:a16="http://schemas.microsoft.com/office/drawing/2014/main" id="{BE83E675-9623-262D-9C86-D33D68792B35}"/>
                </a:ext>
              </a:extLst>
            </p:cNvPr>
            <p:cNvSpPr>
              <a:spLocks/>
            </p:cNvSpPr>
            <p:nvPr/>
          </p:nvSpPr>
          <p:spPr bwMode="auto">
            <a:xfrm>
              <a:off x="722" y="247"/>
              <a:ext cx="297" cy="403"/>
            </a:xfrm>
            <a:custGeom>
              <a:avLst/>
              <a:gdLst>
                <a:gd name="T0" fmla="+- 0 871 722"/>
                <a:gd name="T1" fmla="*/ T0 w 297"/>
                <a:gd name="T2" fmla="+- 0 650 248"/>
                <a:gd name="T3" fmla="*/ 650 h 403"/>
                <a:gd name="T4" fmla="+- 0 868 722"/>
                <a:gd name="T5" fmla="*/ T4 w 297"/>
                <a:gd name="T6" fmla="+- 0 650 248"/>
                <a:gd name="T7" fmla="*/ 650 h 403"/>
                <a:gd name="T8" fmla="+- 0 865 722"/>
                <a:gd name="T9" fmla="*/ T8 w 297"/>
                <a:gd name="T10" fmla="+- 0 649 248"/>
                <a:gd name="T11" fmla="*/ 649 h 403"/>
                <a:gd name="T12" fmla="+- 0 790 722"/>
                <a:gd name="T13" fmla="*/ T12 w 297"/>
                <a:gd name="T14" fmla="+- 0 563 248"/>
                <a:gd name="T15" fmla="*/ 563 h 403"/>
                <a:gd name="T16" fmla="+- 0 744 722"/>
                <a:gd name="T17" fmla="*/ T16 w 297"/>
                <a:gd name="T18" fmla="+- 0 483 248"/>
                <a:gd name="T19" fmla="*/ 483 h 403"/>
                <a:gd name="T20" fmla="+- 0 722 722"/>
                <a:gd name="T21" fmla="*/ T20 w 297"/>
                <a:gd name="T22" fmla="+- 0 391 248"/>
                <a:gd name="T23" fmla="*/ 391 h 403"/>
                <a:gd name="T24" fmla="+- 0 734 722"/>
                <a:gd name="T25" fmla="*/ T24 w 297"/>
                <a:gd name="T26" fmla="+- 0 335 248"/>
                <a:gd name="T27" fmla="*/ 335 h 403"/>
                <a:gd name="T28" fmla="+- 0 766 722"/>
                <a:gd name="T29" fmla="*/ T28 w 297"/>
                <a:gd name="T30" fmla="+- 0 290 248"/>
                <a:gd name="T31" fmla="*/ 290 h 403"/>
                <a:gd name="T32" fmla="+- 0 813 722"/>
                <a:gd name="T33" fmla="*/ T32 w 297"/>
                <a:gd name="T34" fmla="+- 0 259 248"/>
                <a:gd name="T35" fmla="*/ 259 h 403"/>
                <a:gd name="T36" fmla="+- 0 871 722"/>
                <a:gd name="T37" fmla="*/ T36 w 297"/>
                <a:gd name="T38" fmla="+- 0 248 248"/>
                <a:gd name="T39" fmla="*/ 248 h 403"/>
                <a:gd name="T40" fmla="+- 0 929 722"/>
                <a:gd name="T41" fmla="*/ T40 w 297"/>
                <a:gd name="T42" fmla="+- 0 259 248"/>
                <a:gd name="T43" fmla="*/ 259 h 403"/>
                <a:gd name="T44" fmla="+- 0 976 722"/>
                <a:gd name="T45" fmla="*/ T44 w 297"/>
                <a:gd name="T46" fmla="+- 0 290 248"/>
                <a:gd name="T47" fmla="*/ 290 h 403"/>
                <a:gd name="T48" fmla="+- 0 1008 722"/>
                <a:gd name="T49" fmla="*/ T48 w 297"/>
                <a:gd name="T50" fmla="+- 0 335 248"/>
                <a:gd name="T51" fmla="*/ 335 h 403"/>
                <a:gd name="T52" fmla="+- 0 1019 722"/>
                <a:gd name="T53" fmla="*/ T52 w 297"/>
                <a:gd name="T54" fmla="+- 0 391 248"/>
                <a:gd name="T55" fmla="*/ 391 h 403"/>
                <a:gd name="T56" fmla="+- 0 998 722"/>
                <a:gd name="T57" fmla="*/ T56 w 297"/>
                <a:gd name="T58" fmla="+- 0 483 248"/>
                <a:gd name="T59" fmla="*/ 483 h 403"/>
                <a:gd name="T60" fmla="+- 0 951 722"/>
                <a:gd name="T61" fmla="*/ T60 w 297"/>
                <a:gd name="T62" fmla="+- 0 563 248"/>
                <a:gd name="T63" fmla="*/ 563 h 403"/>
                <a:gd name="T64" fmla="+- 0 904 722"/>
                <a:gd name="T65" fmla="*/ T64 w 297"/>
                <a:gd name="T66" fmla="+- 0 622 248"/>
                <a:gd name="T67" fmla="*/ 622 h 403"/>
                <a:gd name="T68" fmla="+- 0 874 722"/>
                <a:gd name="T69" fmla="*/ T68 w 297"/>
                <a:gd name="T70" fmla="+- 0 650 248"/>
                <a:gd name="T71" fmla="*/ 650 h 403"/>
                <a:gd name="T72" fmla="+- 0 871 722"/>
                <a:gd name="T73" fmla="*/ T72 w 297"/>
                <a:gd name="T74" fmla="+- 0 650 248"/>
                <a:gd name="T75" fmla="*/ 650 h 40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297" h="403">
                  <a:moveTo>
                    <a:pt x="149" y="402"/>
                  </a:moveTo>
                  <a:lnTo>
                    <a:pt x="146" y="402"/>
                  </a:lnTo>
                  <a:lnTo>
                    <a:pt x="143" y="401"/>
                  </a:lnTo>
                  <a:lnTo>
                    <a:pt x="68" y="315"/>
                  </a:lnTo>
                  <a:lnTo>
                    <a:pt x="22" y="235"/>
                  </a:lnTo>
                  <a:lnTo>
                    <a:pt x="0" y="143"/>
                  </a:lnTo>
                  <a:lnTo>
                    <a:pt x="12" y="87"/>
                  </a:lnTo>
                  <a:lnTo>
                    <a:pt x="44" y="42"/>
                  </a:lnTo>
                  <a:lnTo>
                    <a:pt x="91" y="11"/>
                  </a:lnTo>
                  <a:lnTo>
                    <a:pt x="149" y="0"/>
                  </a:lnTo>
                  <a:lnTo>
                    <a:pt x="207" y="11"/>
                  </a:lnTo>
                  <a:lnTo>
                    <a:pt x="254" y="42"/>
                  </a:lnTo>
                  <a:lnTo>
                    <a:pt x="286" y="87"/>
                  </a:lnTo>
                  <a:lnTo>
                    <a:pt x="297" y="143"/>
                  </a:lnTo>
                  <a:lnTo>
                    <a:pt x="276" y="235"/>
                  </a:lnTo>
                  <a:lnTo>
                    <a:pt x="229" y="315"/>
                  </a:lnTo>
                  <a:lnTo>
                    <a:pt x="182" y="374"/>
                  </a:lnTo>
                  <a:lnTo>
                    <a:pt x="152" y="402"/>
                  </a:lnTo>
                  <a:lnTo>
                    <a:pt x="149" y="402"/>
                  </a:lnTo>
                  <a:close/>
                </a:path>
              </a:pathLst>
            </a:custGeom>
            <a:noFill/>
            <a:ln w="3175">
              <a:solidFill>
                <a:srgbClr val="367D81"/>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pic>
          <p:nvPicPr>
            <p:cNvPr id="20" name="docshape20">
              <a:extLst>
                <a:ext uri="{FF2B5EF4-FFF2-40B4-BE49-F238E27FC236}">
                  <a16:creationId xmlns:a16="http://schemas.microsoft.com/office/drawing/2014/main" id="{7E1FD048-0851-6274-2CA1-A52CFF3845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4" y="269"/>
              <a:ext cx="254" cy="3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docshapegroup9">
            <a:extLst>
              <a:ext uri="{FF2B5EF4-FFF2-40B4-BE49-F238E27FC236}">
                <a16:creationId xmlns:a16="http://schemas.microsoft.com/office/drawing/2014/main" id="{15117827-DB36-DEE9-0BC9-EDB0717B8B89}"/>
              </a:ext>
            </a:extLst>
          </p:cNvPr>
          <p:cNvGrpSpPr>
            <a:grpSpLocks/>
          </p:cNvGrpSpPr>
          <p:nvPr/>
        </p:nvGrpSpPr>
        <p:grpSpPr bwMode="auto">
          <a:xfrm>
            <a:off x="-238638" y="4183390"/>
            <a:ext cx="4537475" cy="2945341"/>
            <a:chOff x="-292" y="6782"/>
            <a:chExt cx="5321" cy="4288"/>
          </a:xfrm>
        </p:grpSpPr>
        <p:sp>
          <p:nvSpPr>
            <p:cNvPr id="22" name="docshape10">
              <a:extLst>
                <a:ext uri="{FF2B5EF4-FFF2-40B4-BE49-F238E27FC236}">
                  <a16:creationId xmlns:a16="http://schemas.microsoft.com/office/drawing/2014/main" id="{AB49CF91-FEFD-2EAA-5C99-D1B69FF2455C}"/>
                </a:ext>
              </a:extLst>
            </p:cNvPr>
            <p:cNvSpPr>
              <a:spLocks/>
            </p:cNvSpPr>
            <p:nvPr/>
          </p:nvSpPr>
          <p:spPr bwMode="auto">
            <a:xfrm>
              <a:off x="37" y="6782"/>
              <a:ext cx="4866" cy="3862"/>
            </a:xfrm>
            <a:custGeom>
              <a:avLst/>
              <a:gdLst>
                <a:gd name="T0" fmla="*/ 2215 w 4866"/>
                <a:gd name="T1" fmla="+- 0 8045 8044"/>
                <a:gd name="T2" fmla="*/ 8045 h 3862"/>
                <a:gd name="T3" fmla="*/ 2065 w 4866"/>
                <a:gd name="T4" fmla="+- 0 8053 8044"/>
                <a:gd name="T5" fmla="*/ 8053 h 3862"/>
                <a:gd name="T6" fmla="*/ 1917 w 4866"/>
                <a:gd name="T7" fmla="+- 0 8070 8044"/>
                <a:gd name="T8" fmla="*/ 8070 h 3862"/>
                <a:gd name="T9" fmla="*/ 1772 w 4866"/>
                <a:gd name="T10" fmla="+- 0 8096 8044"/>
                <a:gd name="T11" fmla="*/ 8096 h 3862"/>
                <a:gd name="T12" fmla="*/ 1630 w 4866"/>
                <a:gd name="T13" fmla="+- 0 8129 8044"/>
                <a:gd name="T14" fmla="*/ 8129 h 3862"/>
                <a:gd name="T15" fmla="*/ 1491 w 4866"/>
                <a:gd name="T16" fmla="+- 0 8170 8044"/>
                <a:gd name="T17" fmla="*/ 8170 h 3862"/>
                <a:gd name="T18" fmla="*/ 1355 w 4866"/>
                <a:gd name="T19" fmla="+- 0 8219 8044"/>
                <a:gd name="T20" fmla="*/ 8219 h 3862"/>
                <a:gd name="T21" fmla="*/ 1223 w 4866"/>
                <a:gd name="T22" fmla="+- 0 8275 8044"/>
                <a:gd name="T23" fmla="*/ 8275 h 3862"/>
                <a:gd name="T24" fmla="*/ 1095 w 4866"/>
                <a:gd name="T25" fmla="+- 0 8338 8044"/>
                <a:gd name="T26" fmla="*/ 8338 h 3862"/>
                <a:gd name="T27" fmla="*/ 971 w 4866"/>
                <a:gd name="T28" fmla="+- 0 8407 8044"/>
                <a:gd name="T29" fmla="*/ 8407 h 3862"/>
                <a:gd name="T30" fmla="*/ 852 w 4866"/>
                <a:gd name="T31" fmla="+- 0 8483 8044"/>
                <a:gd name="T32" fmla="*/ 8483 h 3862"/>
                <a:gd name="T33" fmla="*/ 737 w 4866"/>
                <a:gd name="T34" fmla="+- 0 8566 8044"/>
                <a:gd name="T35" fmla="*/ 8566 h 3862"/>
                <a:gd name="T36" fmla="*/ 626 w 4866"/>
                <a:gd name="T37" fmla="+- 0 8654 8044"/>
                <a:gd name="T38" fmla="*/ 8654 h 3862"/>
                <a:gd name="T39" fmla="*/ 521 w 4866"/>
                <a:gd name="T40" fmla="+- 0 8748 8044"/>
                <a:gd name="T41" fmla="*/ 8748 h 3862"/>
                <a:gd name="T42" fmla="*/ 421 w 4866"/>
                <a:gd name="T43" fmla="+- 0 8848 8044"/>
                <a:gd name="T44" fmla="*/ 8848 h 3862"/>
                <a:gd name="T45" fmla="*/ 327 w 4866"/>
                <a:gd name="T46" fmla="+- 0 8953 8044"/>
                <a:gd name="T47" fmla="*/ 8953 h 3862"/>
                <a:gd name="T48" fmla="*/ 239 w 4866"/>
                <a:gd name="T49" fmla="+- 0 9064 8044"/>
                <a:gd name="T50" fmla="*/ 9064 h 3862"/>
                <a:gd name="T51" fmla="*/ 156 w 4866"/>
                <a:gd name="T52" fmla="+- 0 9179 8044"/>
                <a:gd name="T53" fmla="*/ 9179 h 3862"/>
                <a:gd name="T54" fmla="*/ 80 w 4866"/>
                <a:gd name="T55" fmla="+- 0 9298 8044"/>
                <a:gd name="T56" fmla="*/ 9298 h 3862"/>
                <a:gd name="T57" fmla="*/ 11 w 4866"/>
                <a:gd name="T58" fmla="+- 0 9422 8044"/>
                <a:gd name="T59" fmla="*/ 9422 h 3862"/>
                <a:gd name="T60" fmla="*/ 0 w 4866"/>
                <a:gd name="T61" fmla="+- 0 11906 8044"/>
                <a:gd name="T62" fmla="*/ 11906 h 3862"/>
                <a:gd name="T63" fmla="*/ 4866 w 4866"/>
                <a:gd name="T64" fmla="+- 0 10618 8044"/>
                <a:gd name="T65" fmla="*/ 10618 h 3862"/>
                <a:gd name="T66" fmla="*/ 4861 w 4866"/>
                <a:gd name="T67" fmla="+- 0 10467 8044"/>
                <a:gd name="T68" fmla="*/ 10467 h 3862"/>
                <a:gd name="T69" fmla="*/ 4848 w 4866"/>
                <a:gd name="T70" fmla="+- 0 10318 8044"/>
                <a:gd name="T71" fmla="*/ 10318 h 3862"/>
                <a:gd name="T72" fmla="*/ 4827 w 4866"/>
                <a:gd name="T73" fmla="+- 0 10172 8044"/>
                <a:gd name="T74" fmla="*/ 10172 h 3862"/>
                <a:gd name="T75" fmla="*/ 4798 w 4866"/>
                <a:gd name="T76" fmla="+- 0 10028 8044"/>
                <a:gd name="T77" fmla="*/ 10028 h 3862"/>
                <a:gd name="T78" fmla="*/ 4761 w 4866"/>
                <a:gd name="T79" fmla="+- 0 9887 8044"/>
                <a:gd name="T80" fmla="*/ 9887 h 3862"/>
                <a:gd name="T81" fmla="*/ 4716 w 4866"/>
                <a:gd name="T82" fmla="+- 0 9750 8044"/>
                <a:gd name="T83" fmla="*/ 9750 h 3862"/>
                <a:gd name="T84" fmla="*/ 4663 w 4866"/>
                <a:gd name="T85" fmla="+- 0 9616 8044"/>
                <a:gd name="T86" fmla="*/ 9616 h 3862"/>
                <a:gd name="T87" fmla="*/ 4604 w 4866"/>
                <a:gd name="T88" fmla="+- 0 9486 8044"/>
                <a:gd name="T89" fmla="*/ 9486 h 3862"/>
                <a:gd name="T90" fmla="*/ 4538 w 4866"/>
                <a:gd name="T91" fmla="+- 0 9360 8044"/>
                <a:gd name="T92" fmla="*/ 9360 h 3862"/>
                <a:gd name="T93" fmla="*/ 4465 w 4866"/>
                <a:gd name="T94" fmla="+- 0 9238 8044"/>
                <a:gd name="T95" fmla="*/ 9238 h 3862"/>
                <a:gd name="T96" fmla="*/ 4386 w 4866"/>
                <a:gd name="T97" fmla="+- 0 9121 8044"/>
                <a:gd name="T98" fmla="*/ 9121 h 3862"/>
                <a:gd name="T99" fmla="*/ 4300 w 4866"/>
                <a:gd name="T100" fmla="+- 0 9008 8044"/>
                <a:gd name="T101" fmla="*/ 9008 h 3862"/>
                <a:gd name="T102" fmla="*/ 4209 w 4866"/>
                <a:gd name="T103" fmla="+- 0 8900 8044"/>
                <a:gd name="T104" fmla="*/ 8900 h 3862"/>
                <a:gd name="T105" fmla="*/ 4112 w 4866"/>
                <a:gd name="T106" fmla="+- 0 8798 8044"/>
                <a:gd name="T107" fmla="*/ 8798 h 3862"/>
                <a:gd name="T108" fmla="*/ 4009 w 4866"/>
                <a:gd name="T109" fmla="+- 0 8701 8044"/>
                <a:gd name="T110" fmla="*/ 8701 h 3862"/>
                <a:gd name="T111" fmla="*/ 3901 w 4866"/>
                <a:gd name="T112" fmla="+- 0 8609 8044"/>
                <a:gd name="T113" fmla="*/ 8609 h 3862"/>
                <a:gd name="T114" fmla="*/ 3789 w 4866"/>
                <a:gd name="T115" fmla="+- 0 8524 8044"/>
                <a:gd name="T116" fmla="*/ 8524 h 3862"/>
                <a:gd name="T117" fmla="*/ 3671 w 4866"/>
                <a:gd name="T118" fmla="+- 0 8444 8044"/>
                <a:gd name="T119" fmla="*/ 8444 h 3862"/>
                <a:gd name="T120" fmla="*/ 3550 w 4866"/>
                <a:gd name="T121" fmla="+- 0 8371 8044"/>
                <a:gd name="T122" fmla="*/ 8371 h 3862"/>
                <a:gd name="T123" fmla="*/ 3423 w 4866"/>
                <a:gd name="T124" fmla="+- 0 8305 8044"/>
                <a:gd name="T125" fmla="*/ 8305 h 3862"/>
                <a:gd name="T126" fmla="*/ 3293 w 4866"/>
                <a:gd name="T127" fmla="+- 0 8246 8044"/>
                <a:gd name="T128" fmla="*/ 8246 h 3862"/>
                <a:gd name="T129" fmla="*/ 3159 w 4866"/>
                <a:gd name="T130" fmla="+- 0 8194 8044"/>
                <a:gd name="T131" fmla="*/ 8194 h 3862"/>
                <a:gd name="T132" fmla="*/ 3022 w 4866"/>
                <a:gd name="T133" fmla="+- 0 8149 8044"/>
                <a:gd name="T134" fmla="*/ 8149 h 3862"/>
                <a:gd name="T135" fmla="*/ 2882 w 4866"/>
                <a:gd name="T136" fmla="+- 0 8112 8044"/>
                <a:gd name="T137" fmla="*/ 8112 h 3862"/>
                <a:gd name="T138" fmla="*/ 2738 w 4866"/>
                <a:gd name="T139" fmla="+- 0 8082 8044"/>
                <a:gd name="T140" fmla="*/ 8082 h 3862"/>
                <a:gd name="T141" fmla="*/ 2591 w 4866"/>
                <a:gd name="T142" fmla="+- 0 8061 8044"/>
                <a:gd name="T143" fmla="*/ 8061 h 3862"/>
                <a:gd name="T144" fmla="*/ 2442 w 4866"/>
                <a:gd name="T145" fmla="+- 0 8048 8044"/>
                <a:gd name="T146" fmla="*/ 8048 h 3862"/>
                <a:gd name="T147" fmla="*/ 2291 w 4866"/>
                <a:gd name="T148" fmla="+- 0 8044 8044"/>
                <a:gd name="T149" fmla="*/ 8044 h 3862"/>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 ang="0">
                  <a:pos x="T33" y="T35"/>
                </a:cxn>
                <a:cxn ang="0">
                  <a:pos x="T36" y="T38"/>
                </a:cxn>
                <a:cxn ang="0">
                  <a:pos x="T39" y="T41"/>
                </a:cxn>
                <a:cxn ang="0">
                  <a:pos x="T42" y="T44"/>
                </a:cxn>
                <a:cxn ang="0">
                  <a:pos x="T45" y="T47"/>
                </a:cxn>
                <a:cxn ang="0">
                  <a:pos x="T48" y="T50"/>
                </a:cxn>
                <a:cxn ang="0">
                  <a:pos x="T51" y="T53"/>
                </a:cxn>
                <a:cxn ang="0">
                  <a:pos x="T54" y="T56"/>
                </a:cxn>
                <a:cxn ang="0">
                  <a:pos x="T57" y="T59"/>
                </a:cxn>
                <a:cxn ang="0">
                  <a:pos x="T60" y="T62"/>
                </a:cxn>
                <a:cxn ang="0">
                  <a:pos x="T63" y="T65"/>
                </a:cxn>
                <a:cxn ang="0">
                  <a:pos x="T66" y="T68"/>
                </a:cxn>
                <a:cxn ang="0">
                  <a:pos x="T69" y="T71"/>
                </a:cxn>
                <a:cxn ang="0">
                  <a:pos x="T72" y="T74"/>
                </a:cxn>
                <a:cxn ang="0">
                  <a:pos x="T75" y="T77"/>
                </a:cxn>
                <a:cxn ang="0">
                  <a:pos x="T78" y="T80"/>
                </a:cxn>
                <a:cxn ang="0">
                  <a:pos x="T81" y="T83"/>
                </a:cxn>
                <a:cxn ang="0">
                  <a:pos x="T84" y="T86"/>
                </a:cxn>
                <a:cxn ang="0">
                  <a:pos x="T87" y="T89"/>
                </a:cxn>
                <a:cxn ang="0">
                  <a:pos x="T90" y="T92"/>
                </a:cxn>
                <a:cxn ang="0">
                  <a:pos x="T93" y="T95"/>
                </a:cxn>
                <a:cxn ang="0">
                  <a:pos x="T96" y="T98"/>
                </a:cxn>
                <a:cxn ang="0">
                  <a:pos x="T99" y="T101"/>
                </a:cxn>
                <a:cxn ang="0">
                  <a:pos x="T102" y="T104"/>
                </a:cxn>
                <a:cxn ang="0">
                  <a:pos x="T105" y="T107"/>
                </a:cxn>
                <a:cxn ang="0">
                  <a:pos x="T108" y="T110"/>
                </a:cxn>
                <a:cxn ang="0">
                  <a:pos x="T111" y="T113"/>
                </a:cxn>
                <a:cxn ang="0">
                  <a:pos x="T114" y="T116"/>
                </a:cxn>
                <a:cxn ang="0">
                  <a:pos x="T117" y="T119"/>
                </a:cxn>
                <a:cxn ang="0">
                  <a:pos x="T120" y="T122"/>
                </a:cxn>
                <a:cxn ang="0">
                  <a:pos x="T123" y="T125"/>
                </a:cxn>
                <a:cxn ang="0">
                  <a:pos x="T126" y="T128"/>
                </a:cxn>
                <a:cxn ang="0">
                  <a:pos x="T129" y="T131"/>
                </a:cxn>
                <a:cxn ang="0">
                  <a:pos x="T132" y="T134"/>
                </a:cxn>
                <a:cxn ang="0">
                  <a:pos x="T135" y="T137"/>
                </a:cxn>
                <a:cxn ang="0">
                  <a:pos x="T138" y="T140"/>
                </a:cxn>
                <a:cxn ang="0">
                  <a:pos x="T141" y="T143"/>
                </a:cxn>
                <a:cxn ang="0">
                  <a:pos x="T144" y="T146"/>
                </a:cxn>
                <a:cxn ang="0">
                  <a:pos x="T147" y="T149"/>
                </a:cxn>
              </a:cxnLst>
              <a:rect l="0" t="0" r="r" b="b"/>
              <a:pathLst>
                <a:path w="4866" h="3862">
                  <a:moveTo>
                    <a:pt x="2291" y="0"/>
                  </a:moveTo>
                  <a:lnTo>
                    <a:pt x="2215" y="1"/>
                  </a:lnTo>
                  <a:lnTo>
                    <a:pt x="2140" y="4"/>
                  </a:lnTo>
                  <a:lnTo>
                    <a:pt x="2065" y="9"/>
                  </a:lnTo>
                  <a:lnTo>
                    <a:pt x="1991" y="17"/>
                  </a:lnTo>
                  <a:lnTo>
                    <a:pt x="1917" y="26"/>
                  </a:lnTo>
                  <a:lnTo>
                    <a:pt x="1844" y="38"/>
                  </a:lnTo>
                  <a:lnTo>
                    <a:pt x="1772" y="52"/>
                  </a:lnTo>
                  <a:lnTo>
                    <a:pt x="1701" y="68"/>
                  </a:lnTo>
                  <a:lnTo>
                    <a:pt x="1630" y="85"/>
                  </a:lnTo>
                  <a:lnTo>
                    <a:pt x="1560" y="105"/>
                  </a:lnTo>
                  <a:lnTo>
                    <a:pt x="1491" y="126"/>
                  </a:lnTo>
                  <a:lnTo>
                    <a:pt x="1423" y="150"/>
                  </a:lnTo>
                  <a:lnTo>
                    <a:pt x="1355" y="175"/>
                  </a:lnTo>
                  <a:lnTo>
                    <a:pt x="1289" y="202"/>
                  </a:lnTo>
                  <a:lnTo>
                    <a:pt x="1223" y="231"/>
                  </a:lnTo>
                  <a:lnTo>
                    <a:pt x="1159" y="261"/>
                  </a:lnTo>
                  <a:lnTo>
                    <a:pt x="1095" y="294"/>
                  </a:lnTo>
                  <a:lnTo>
                    <a:pt x="1033" y="327"/>
                  </a:lnTo>
                  <a:lnTo>
                    <a:pt x="971" y="363"/>
                  </a:lnTo>
                  <a:lnTo>
                    <a:pt x="911" y="400"/>
                  </a:lnTo>
                  <a:lnTo>
                    <a:pt x="852" y="439"/>
                  </a:lnTo>
                  <a:lnTo>
                    <a:pt x="794" y="480"/>
                  </a:lnTo>
                  <a:lnTo>
                    <a:pt x="737" y="522"/>
                  </a:lnTo>
                  <a:lnTo>
                    <a:pt x="681" y="565"/>
                  </a:lnTo>
                  <a:lnTo>
                    <a:pt x="626" y="610"/>
                  </a:lnTo>
                  <a:lnTo>
                    <a:pt x="573" y="657"/>
                  </a:lnTo>
                  <a:lnTo>
                    <a:pt x="521" y="704"/>
                  </a:lnTo>
                  <a:lnTo>
                    <a:pt x="471" y="754"/>
                  </a:lnTo>
                  <a:lnTo>
                    <a:pt x="421" y="804"/>
                  </a:lnTo>
                  <a:lnTo>
                    <a:pt x="374" y="856"/>
                  </a:lnTo>
                  <a:lnTo>
                    <a:pt x="327" y="909"/>
                  </a:lnTo>
                  <a:lnTo>
                    <a:pt x="282" y="964"/>
                  </a:lnTo>
                  <a:lnTo>
                    <a:pt x="239" y="1020"/>
                  </a:lnTo>
                  <a:lnTo>
                    <a:pt x="197" y="1077"/>
                  </a:lnTo>
                  <a:lnTo>
                    <a:pt x="156" y="1135"/>
                  </a:lnTo>
                  <a:lnTo>
                    <a:pt x="117" y="1194"/>
                  </a:lnTo>
                  <a:lnTo>
                    <a:pt x="80" y="1254"/>
                  </a:lnTo>
                  <a:lnTo>
                    <a:pt x="44" y="1316"/>
                  </a:lnTo>
                  <a:lnTo>
                    <a:pt x="11" y="1378"/>
                  </a:lnTo>
                  <a:lnTo>
                    <a:pt x="0" y="1399"/>
                  </a:lnTo>
                  <a:lnTo>
                    <a:pt x="0" y="3862"/>
                  </a:lnTo>
                  <a:lnTo>
                    <a:pt x="4866" y="3862"/>
                  </a:lnTo>
                  <a:lnTo>
                    <a:pt x="4866" y="2574"/>
                  </a:lnTo>
                  <a:lnTo>
                    <a:pt x="4865" y="2498"/>
                  </a:lnTo>
                  <a:lnTo>
                    <a:pt x="4861" y="2423"/>
                  </a:lnTo>
                  <a:lnTo>
                    <a:pt x="4856" y="2348"/>
                  </a:lnTo>
                  <a:lnTo>
                    <a:pt x="4848" y="2274"/>
                  </a:lnTo>
                  <a:lnTo>
                    <a:pt x="4839" y="2200"/>
                  </a:lnTo>
                  <a:lnTo>
                    <a:pt x="4827" y="2128"/>
                  </a:lnTo>
                  <a:lnTo>
                    <a:pt x="4814" y="2055"/>
                  </a:lnTo>
                  <a:lnTo>
                    <a:pt x="4798" y="1984"/>
                  </a:lnTo>
                  <a:lnTo>
                    <a:pt x="4780" y="1913"/>
                  </a:lnTo>
                  <a:lnTo>
                    <a:pt x="4761" y="1843"/>
                  </a:lnTo>
                  <a:lnTo>
                    <a:pt x="4739" y="1774"/>
                  </a:lnTo>
                  <a:lnTo>
                    <a:pt x="4716" y="1706"/>
                  </a:lnTo>
                  <a:lnTo>
                    <a:pt x="4691" y="1639"/>
                  </a:lnTo>
                  <a:lnTo>
                    <a:pt x="4663" y="1572"/>
                  </a:lnTo>
                  <a:lnTo>
                    <a:pt x="4635" y="1507"/>
                  </a:lnTo>
                  <a:lnTo>
                    <a:pt x="4604" y="1442"/>
                  </a:lnTo>
                  <a:lnTo>
                    <a:pt x="4572" y="1378"/>
                  </a:lnTo>
                  <a:lnTo>
                    <a:pt x="4538" y="1316"/>
                  </a:lnTo>
                  <a:lnTo>
                    <a:pt x="4502" y="1254"/>
                  </a:lnTo>
                  <a:lnTo>
                    <a:pt x="4465" y="1194"/>
                  </a:lnTo>
                  <a:lnTo>
                    <a:pt x="4426" y="1135"/>
                  </a:lnTo>
                  <a:lnTo>
                    <a:pt x="4386" y="1077"/>
                  </a:lnTo>
                  <a:lnTo>
                    <a:pt x="4344" y="1020"/>
                  </a:lnTo>
                  <a:lnTo>
                    <a:pt x="4300" y="964"/>
                  </a:lnTo>
                  <a:lnTo>
                    <a:pt x="4255" y="909"/>
                  </a:lnTo>
                  <a:lnTo>
                    <a:pt x="4209" y="856"/>
                  </a:lnTo>
                  <a:lnTo>
                    <a:pt x="4161" y="804"/>
                  </a:lnTo>
                  <a:lnTo>
                    <a:pt x="4112" y="754"/>
                  </a:lnTo>
                  <a:lnTo>
                    <a:pt x="4061" y="704"/>
                  </a:lnTo>
                  <a:lnTo>
                    <a:pt x="4009" y="657"/>
                  </a:lnTo>
                  <a:lnTo>
                    <a:pt x="3956" y="610"/>
                  </a:lnTo>
                  <a:lnTo>
                    <a:pt x="3901" y="565"/>
                  </a:lnTo>
                  <a:lnTo>
                    <a:pt x="3846" y="522"/>
                  </a:lnTo>
                  <a:lnTo>
                    <a:pt x="3789" y="480"/>
                  </a:lnTo>
                  <a:lnTo>
                    <a:pt x="3731" y="439"/>
                  </a:lnTo>
                  <a:lnTo>
                    <a:pt x="3671" y="400"/>
                  </a:lnTo>
                  <a:lnTo>
                    <a:pt x="3611" y="363"/>
                  </a:lnTo>
                  <a:lnTo>
                    <a:pt x="3550" y="327"/>
                  </a:lnTo>
                  <a:lnTo>
                    <a:pt x="3487" y="294"/>
                  </a:lnTo>
                  <a:lnTo>
                    <a:pt x="3423" y="261"/>
                  </a:lnTo>
                  <a:lnTo>
                    <a:pt x="3359" y="231"/>
                  </a:lnTo>
                  <a:lnTo>
                    <a:pt x="3293" y="202"/>
                  </a:lnTo>
                  <a:lnTo>
                    <a:pt x="3227" y="175"/>
                  </a:lnTo>
                  <a:lnTo>
                    <a:pt x="3159" y="150"/>
                  </a:lnTo>
                  <a:lnTo>
                    <a:pt x="3091" y="126"/>
                  </a:lnTo>
                  <a:lnTo>
                    <a:pt x="3022" y="105"/>
                  </a:lnTo>
                  <a:lnTo>
                    <a:pt x="2952" y="85"/>
                  </a:lnTo>
                  <a:lnTo>
                    <a:pt x="2882" y="68"/>
                  </a:lnTo>
                  <a:lnTo>
                    <a:pt x="2810" y="52"/>
                  </a:lnTo>
                  <a:lnTo>
                    <a:pt x="2738" y="38"/>
                  </a:lnTo>
                  <a:lnTo>
                    <a:pt x="2665" y="26"/>
                  </a:lnTo>
                  <a:lnTo>
                    <a:pt x="2591" y="17"/>
                  </a:lnTo>
                  <a:lnTo>
                    <a:pt x="2517" y="9"/>
                  </a:lnTo>
                  <a:lnTo>
                    <a:pt x="2442" y="4"/>
                  </a:lnTo>
                  <a:lnTo>
                    <a:pt x="2367" y="1"/>
                  </a:lnTo>
                  <a:lnTo>
                    <a:pt x="2291" y="0"/>
                  </a:lnTo>
                  <a:close/>
                </a:path>
              </a:pathLst>
            </a:custGeom>
            <a:solidFill>
              <a:srgbClr val="5A8E9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23" name="docshape11">
              <a:extLst>
                <a:ext uri="{FF2B5EF4-FFF2-40B4-BE49-F238E27FC236}">
                  <a16:creationId xmlns:a16="http://schemas.microsoft.com/office/drawing/2014/main" id="{958D1BC8-A8AA-42A2-C1FF-C3CA1E8CC656}"/>
                </a:ext>
              </a:extLst>
            </p:cNvPr>
            <p:cNvSpPr txBox="1">
              <a:spLocks noChangeArrowheads="1"/>
            </p:cNvSpPr>
            <p:nvPr/>
          </p:nvSpPr>
          <p:spPr bwMode="auto">
            <a:xfrm>
              <a:off x="-292" y="7208"/>
              <a:ext cx="5321" cy="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r>
                <a:rPr lang="en-GB" sz="1400" b="1" dirty="0">
                  <a:effectLst/>
                  <a:latin typeface="Lucida Sans" panose="020B0602030504020204" pitchFamily="34" charset="0"/>
                  <a:ea typeface="Lucida Sans" panose="020B0602030504020204" pitchFamily="34" charset="0"/>
                  <a:cs typeface="Lucida Sans" panose="020B0602030504020204" pitchFamily="34" charset="0"/>
                </a:rPr>
                <a:t> </a:t>
              </a:r>
              <a:endParaRPr lang="en-GB" sz="1100" dirty="0">
                <a:effectLst/>
                <a:latin typeface="Lucida Sans" panose="020B0602030504020204" pitchFamily="34" charset="0"/>
                <a:ea typeface="Lucida Sans" panose="020B0602030504020204" pitchFamily="34" charset="0"/>
                <a:cs typeface="Lucida Sans" panose="020B0602030504020204" pitchFamily="34" charset="0"/>
              </a:endParaRPr>
            </a:p>
            <a:p>
              <a:r>
                <a:rPr lang="en-GB" sz="1400" b="1" dirty="0">
                  <a:effectLst/>
                  <a:latin typeface="Lucida Sans" panose="020B0602030504020204" pitchFamily="34" charset="0"/>
                  <a:ea typeface="Lucida Sans" panose="020B0602030504020204" pitchFamily="34" charset="0"/>
                  <a:cs typeface="Lucida Sans" panose="020B0602030504020204" pitchFamily="34" charset="0"/>
                </a:rPr>
                <a:t> </a:t>
              </a:r>
              <a:endParaRPr lang="en-GB" sz="1100" dirty="0">
                <a:effectLst/>
                <a:latin typeface="Lucida Sans" panose="020B0602030504020204" pitchFamily="34" charset="0"/>
                <a:ea typeface="Lucida Sans" panose="020B0602030504020204" pitchFamily="34" charset="0"/>
                <a:cs typeface="Lucida Sans" panose="020B0602030504020204" pitchFamily="34" charset="0"/>
              </a:endParaRPr>
            </a:p>
            <a:p>
              <a:pPr marL="734060" marR="367665">
                <a:lnSpc>
                  <a:spcPct val="101000"/>
                </a:lnSpc>
                <a:spcBef>
                  <a:spcPts val="930"/>
                </a:spcBef>
                <a:spcAft>
                  <a:spcPts val="0"/>
                </a:spcAft>
              </a:pPr>
              <a:r>
                <a:rPr lang="en-GB" sz="1600"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We can meet children and young people directly</a:t>
              </a:r>
              <a:r>
                <a:rPr lang="en-GB" sz="1600" spc="-75"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 </a:t>
              </a:r>
              <a:r>
                <a:rPr lang="en-GB" sz="1600"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and</a:t>
              </a:r>
              <a:r>
                <a:rPr lang="en-GB" sz="1600" spc="-75"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 </a:t>
              </a:r>
              <a:r>
                <a:rPr lang="en-GB" sz="1600"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talk</a:t>
              </a:r>
              <a:r>
                <a:rPr lang="en-GB" sz="1600" spc="-75"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 </a:t>
              </a:r>
              <a:r>
                <a:rPr lang="en-GB" sz="1600"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to</a:t>
              </a:r>
              <a:r>
                <a:rPr lang="en-GB" sz="1600" spc="-75"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 </a:t>
              </a:r>
              <a:r>
                <a:rPr lang="en-GB" sz="1600"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them about their options.</a:t>
              </a:r>
              <a:endParaRPr lang="en-GB" sz="1400" dirty="0">
                <a:effectLst/>
                <a:latin typeface="Lucida Sans" panose="020B0602030504020204" pitchFamily="34" charset="0"/>
                <a:ea typeface="Lucida Sans" panose="020B0602030504020204" pitchFamily="34" charset="0"/>
                <a:cs typeface="Lucida Sans" panose="020B0602030504020204" pitchFamily="34" charset="0"/>
              </a:endParaRPr>
            </a:p>
            <a:p>
              <a:pPr marL="734060" marR="657860">
                <a:lnSpc>
                  <a:spcPct val="101000"/>
                </a:lnSpc>
                <a:spcBef>
                  <a:spcPts val="845"/>
                </a:spcBef>
                <a:spcAft>
                  <a:spcPts val="0"/>
                </a:spcAft>
              </a:pPr>
              <a:r>
                <a:rPr lang="en-GB" sz="1600"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They</a:t>
              </a:r>
              <a:r>
                <a:rPr lang="en-GB" sz="1600" spc="-75"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 </a:t>
              </a:r>
              <a:r>
                <a:rPr lang="en-GB" sz="1600"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can</a:t>
              </a:r>
              <a:r>
                <a:rPr lang="en-GB" sz="1600" spc="-75"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 </a:t>
              </a:r>
              <a:r>
                <a:rPr lang="en-GB" sz="1600"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send</a:t>
              </a:r>
              <a:r>
                <a:rPr lang="en-GB" sz="1600" spc="-75"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 </a:t>
              </a:r>
              <a:r>
                <a:rPr lang="en-GB" sz="1600"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a</a:t>
              </a:r>
              <a:r>
                <a:rPr lang="en-GB" sz="1600" spc="-75"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 </a:t>
              </a:r>
              <a:r>
                <a:rPr lang="en-GB" sz="1600"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text or WhatsApp us on </a:t>
              </a:r>
              <a:r>
                <a:rPr lang="en-GB" sz="1600" b="1"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0797 102 6703  </a:t>
              </a:r>
              <a:endParaRPr lang="en-GB" sz="1400" dirty="0">
                <a:effectLst/>
                <a:latin typeface="Lucida Sans" panose="020B0602030504020204" pitchFamily="34" charset="0"/>
                <a:ea typeface="Lucida Sans" panose="020B0602030504020204" pitchFamily="34" charset="0"/>
                <a:cs typeface="Lucida Sans" panose="020B0602030504020204" pitchFamily="34" charset="0"/>
              </a:endParaRPr>
            </a:p>
          </p:txBody>
        </p:sp>
      </p:grpSp>
      <p:sp>
        <p:nvSpPr>
          <p:cNvPr id="24" name="Rectangle 29">
            <a:extLst>
              <a:ext uri="{FF2B5EF4-FFF2-40B4-BE49-F238E27FC236}">
                <a16:creationId xmlns:a16="http://schemas.microsoft.com/office/drawing/2014/main" id="{FCE895F5-0506-D5FC-62EA-4503591E796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74589" rIns="91440" bIns="0" numCol="1" anchor="ctr" anchorCtr="0" compatLnSpc="1">
            <a:prstTxWarp prst="textNoShape">
              <a:avLst/>
            </a:prstTxWarp>
            <a:spAutoFit/>
          </a:bodyPr>
          <a:lstStyle/>
          <a:p>
            <a:endParaRPr lang="en-GB"/>
          </a:p>
        </p:txBody>
      </p:sp>
      <p:sp>
        <p:nvSpPr>
          <p:cNvPr id="25" name="Rectangle 30">
            <a:extLst>
              <a:ext uri="{FF2B5EF4-FFF2-40B4-BE49-F238E27FC236}">
                <a16:creationId xmlns:a16="http://schemas.microsoft.com/office/drawing/2014/main" id="{62E312BB-588E-D2D2-ADA1-00D6E7214C3E}"/>
              </a:ext>
            </a:extLst>
          </p:cNvPr>
          <p:cNvSpPr>
            <a:spLocks noChangeArrowheads="1"/>
          </p:cNvSpPr>
          <p:nvPr/>
        </p:nvSpPr>
        <p:spPr bwMode="auto">
          <a:xfrm>
            <a:off x="523267" y="277194"/>
            <a:ext cx="296106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200" b="1" i="0" u="none" strike="noStrike" cap="none" normalizeH="0" baseline="0" dirty="0">
                <a:ln>
                  <a:noFill/>
                </a:ln>
                <a:solidFill>
                  <a:srgbClr val="FFFFFF"/>
                </a:solidFill>
                <a:effectLst/>
                <a:latin typeface="Lucida Sans" panose="020B0602030504020204" pitchFamily="34" charset="0"/>
                <a:ea typeface="Tahoma" panose="020B0604030504040204" pitchFamily="34" charset="0"/>
              </a:rPr>
              <a:t>CONTACT US</a:t>
            </a:r>
            <a:endParaRPr kumimoji="0" lang="en-GB" altLang="en-US" sz="3200" b="1" i="0" u="none" strike="noStrike" cap="none" normalizeH="0" baseline="0" dirty="0">
              <a:ln>
                <a:noFill/>
              </a:ln>
              <a:solidFill>
                <a:schemeClr val="tx1"/>
              </a:solidFill>
              <a:effectLst/>
              <a:latin typeface="Lucida Sans" panose="020B0602030504020204" pitchFamily="34" charset="0"/>
              <a:ea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26" name="Rectangle 31">
            <a:extLst>
              <a:ext uri="{FF2B5EF4-FFF2-40B4-BE49-F238E27FC236}">
                <a16:creationId xmlns:a16="http://schemas.microsoft.com/office/drawing/2014/main" id="{5E536AD9-BA7B-E39D-6B2F-671FB41701CC}"/>
              </a:ext>
            </a:extLst>
          </p:cNvPr>
          <p:cNvSpPr>
            <a:spLocks noChangeArrowheads="1"/>
          </p:cNvSpPr>
          <p:nvPr/>
        </p:nvSpPr>
        <p:spPr bwMode="auto">
          <a:xfrm>
            <a:off x="0" y="4587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100" b="0" i="0" u="none" strike="noStrike" cap="none" normalizeH="0" baseline="0">
                <a:ln>
                  <a:noFill/>
                </a:ln>
                <a:solidFill>
                  <a:schemeClr val="tx1"/>
                </a:solidFill>
                <a:effectLst/>
                <a:latin typeface="Arial" panose="020B0604020202020204" pitchFamily="34" charset="0"/>
                <a:ea typeface="Lucida Sans" panose="020B0602030504020204" pitchFamily="34" charset="0"/>
                <a:cs typeface="Lucida Sans" panose="020B0602030504020204" pitchFamily="34" charset="0"/>
              </a:rPr>
            </a:br>
            <a:endParaRPr kumimoji="0" lang="en-GB" altLang="en-US" sz="5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32">
            <a:extLst>
              <a:ext uri="{FF2B5EF4-FFF2-40B4-BE49-F238E27FC236}">
                <a16:creationId xmlns:a16="http://schemas.microsoft.com/office/drawing/2014/main" id="{792DA2F7-5564-E8AC-A439-C4F397B6BE90}"/>
              </a:ext>
            </a:extLst>
          </p:cNvPr>
          <p:cNvSpPr>
            <a:spLocks noChangeArrowheads="1"/>
          </p:cNvSpPr>
          <p:nvPr/>
        </p:nvSpPr>
        <p:spPr bwMode="auto">
          <a:xfrm>
            <a:off x="1131580" y="977795"/>
            <a:ext cx="2812396"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chemeClr val="bg1"/>
                </a:solidFill>
                <a:effectLst/>
                <a:latin typeface="Lucida Sans" panose="020B0602030504020204" pitchFamily="34" charset="0"/>
                <a:ea typeface="Lucida Sans" panose="020B0602030504020204" pitchFamily="34" charset="0"/>
                <a:cs typeface="Times New Roman" panose="02020603050405020304" pitchFamily="18" charset="0"/>
              </a:rPr>
              <a:t>C</a:t>
            </a:r>
            <a:r>
              <a:rPr kumimoji="0" lang="en-GB" altLang="en-US" b="0" i="0" u="none" strike="noStrike" cap="none" normalizeH="0" baseline="0" dirty="0">
                <a:ln>
                  <a:noFill/>
                </a:ln>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all </a:t>
            </a:r>
            <a:r>
              <a:rPr kumimoji="0" lang="en-GB" altLang="en-US" b="1" i="0" u="none" strike="noStrike" cap="none" normalizeH="0" baseline="0" dirty="0">
                <a:ln>
                  <a:noFill/>
                </a:ln>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020 7641 5355</a:t>
            </a:r>
            <a:endParaRPr kumimoji="0" lang="en-GB" altLang="en-US" b="0" i="0" u="none" strike="noStrike" cap="none" normalizeH="0" baseline="0" dirty="0">
              <a:ln>
                <a:noFill/>
              </a:ln>
              <a:solidFill>
                <a:schemeClr val="tx1"/>
              </a:solidFill>
              <a:effectLst/>
              <a:latin typeface="Lucida Sans" panose="020B0602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28" name="Rectangle 33">
            <a:extLst>
              <a:ext uri="{FF2B5EF4-FFF2-40B4-BE49-F238E27FC236}">
                <a16:creationId xmlns:a16="http://schemas.microsoft.com/office/drawing/2014/main" id="{DD3B5D48-2908-4A15-39EB-7542FAB0DCA0}"/>
              </a:ext>
            </a:extLst>
          </p:cNvPr>
          <p:cNvSpPr>
            <a:spLocks noChangeArrowheads="1"/>
          </p:cNvSpPr>
          <p:nvPr/>
        </p:nvSpPr>
        <p:spPr bwMode="auto">
          <a:xfrm>
            <a:off x="1079686" y="1464714"/>
            <a:ext cx="321915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57238" algn="l"/>
              </a:tabLst>
              <a:defRPr>
                <a:solidFill>
                  <a:schemeClr val="tx1"/>
                </a:solidFill>
                <a:latin typeface="Arial" panose="020B0604020202020204" pitchFamily="34" charset="0"/>
              </a:defRPr>
            </a:lvl1pPr>
            <a:lvl2pPr eaLnBrk="0" fontAlgn="base" hangingPunct="0">
              <a:spcBef>
                <a:spcPct val="0"/>
              </a:spcBef>
              <a:spcAft>
                <a:spcPct val="0"/>
              </a:spcAft>
              <a:tabLst>
                <a:tab pos="757238" algn="l"/>
              </a:tabLst>
              <a:defRPr>
                <a:solidFill>
                  <a:schemeClr val="tx1"/>
                </a:solidFill>
                <a:latin typeface="Arial" panose="020B0604020202020204" pitchFamily="34" charset="0"/>
              </a:defRPr>
            </a:lvl2pPr>
            <a:lvl3pPr eaLnBrk="0" fontAlgn="base" hangingPunct="0">
              <a:spcBef>
                <a:spcPct val="0"/>
              </a:spcBef>
              <a:spcAft>
                <a:spcPct val="0"/>
              </a:spcAft>
              <a:tabLst>
                <a:tab pos="757238" algn="l"/>
              </a:tabLst>
              <a:defRPr>
                <a:solidFill>
                  <a:schemeClr val="tx1"/>
                </a:solidFill>
                <a:latin typeface="Arial" panose="020B0604020202020204" pitchFamily="34" charset="0"/>
              </a:defRPr>
            </a:lvl3pPr>
            <a:lvl4pPr eaLnBrk="0" fontAlgn="base" hangingPunct="0">
              <a:spcBef>
                <a:spcPct val="0"/>
              </a:spcBef>
              <a:spcAft>
                <a:spcPct val="0"/>
              </a:spcAft>
              <a:tabLst>
                <a:tab pos="757238" algn="l"/>
              </a:tabLst>
              <a:defRPr>
                <a:solidFill>
                  <a:schemeClr val="tx1"/>
                </a:solidFill>
                <a:latin typeface="Arial" panose="020B0604020202020204" pitchFamily="34" charset="0"/>
              </a:defRPr>
            </a:lvl4pPr>
            <a:lvl5pPr eaLnBrk="0" fontAlgn="base" hangingPunct="0">
              <a:spcBef>
                <a:spcPct val="0"/>
              </a:spcBef>
              <a:spcAft>
                <a:spcPct val="0"/>
              </a:spcAft>
              <a:tabLst>
                <a:tab pos="757238" algn="l"/>
              </a:tabLst>
              <a:defRPr>
                <a:solidFill>
                  <a:schemeClr val="tx1"/>
                </a:solidFill>
                <a:latin typeface="Arial" panose="020B0604020202020204" pitchFamily="34" charset="0"/>
              </a:defRPr>
            </a:lvl5pPr>
            <a:lvl6pPr eaLnBrk="0" fontAlgn="base" hangingPunct="0">
              <a:spcBef>
                <a:spcPct val="0"/>
              </a:spcBef>
              <a:spcAft>
                <a:spcPct val="0"/>
              </a:spcAft>
              <a:tabLst>
                <a:tab pos="757238" algn="l"/>
              </a:tabLst>
              <a:defRPr>
                <a:solidFill>
                  <a:schemeClr val="tx1"/>
                </a:solidFill>
                <a:latin typeface="Arial" panose="020B0604020202020204" pitchFamily="34" charset="0"/>
              </a:defRPr>
            </a:lvl6pPr>
            <a:lvl7pPr eaLnBrk="0" fontAlgn="base" hangingPunct="0">
              <a:spcBef>
                <a:spcPct val="0"/>
              </a:spcBef>
              <a:spcAft>
                <a:spcPct val="0"/>
              </a:spcAft>
              <a:tabLst>
                <a:tab pos="757238" algn="l"/>
              </a:tabLst>
              <a:defRPr>
                <a:solidFill>
                  <a:schemeClr val="tx1"/>
                </a:solidFill>
                <a:latin typeface="Arial" panose="020B0604020202020204" pitchFamily="34" charset="0"/>
              </a:defRPr>
            </a:lvl7pPr>
            <a:lvl8pPr eaLnBrk="0" fontAlgn="base" hangingPunct="0">
              <a:spcBef>
                <a:spcPct val="0"/>
              </a:spcBef>
              <a:spcAft>
                <a:spcPct val="0"/>
              </a:spcAft>
              <a:tabLst>
                <a:tab pos="757238" algn="l"/>
              </a:tabLst>
              <a:defRPr>
                <a:solidFill>
                  <a:schemeClr val="tx1"/>
                </a:solidFill>
                <a:latin typeface="Arial" panose="020B0604020202020204" pitchFamily="34" charset="0"/>
              </a:defRPr>
            </a:lvl8pPr>
            <a:lvl9pPr eaLnBrk="0" fontAlgn="base" hangingPunct="0">
              <a:spcBef>
                <a:spcPct val="0"/>
              </a:spcBef>
              <a:spcAft>
                <a:spcPct val="0"/>
              </a:spcAft>
              <a:tabLst>
                <a:tab pos="7572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57238" algn="l"/>
              </a:tabLst>
            </a:pPr>
            <a:r>
              <a:rPr kumimoji="0" lang="en-GB" altLang="en-US" sz="1100" b="0" i="0" u="none" strike="noStrike" cap="none" normalizeH="0" baseline="0" dirty="0">
                <a:ln>
                  <a:noFill/>
                </a:ln>
                <a:solidFill>
                  <a:schemeClr val="tx1"/>
                </a:solidFill>
                <a:effectLst/>
                <a:latin typeface="Arial" panose="020B0604020202020204" pitchFamily="34" charset="0"/>
                <a:ea typeface="Lucida Sans" panose="020B0602030504020204" pitchFamily="34" charset="0"/>
                <a:cs typeface="Lucida Sans" panose="020B0602030504020204" pitchFamily="34" charset="0"/>
              </a:rPr>
              <a:t> </a:t>
            </a:r>
            <a:r>
              <a:rPr kumimoji="0" lang="en-GB" altLang="en-US" b="0" i="0" u="none" strike="noStrike" cap="none" normalizeH="0" baseline="0" dirty="0">
                <a:ln>
                  <a:noFill/>
                </a:ln>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Deaf users </a:t>
            </a:r>
            <a:r>
              <a:rPr kumimoji="0" lang="en-GB" altLang="en-US" b="1" i="0" u="none" strike="noStrike" cap="none" normalizeH="0" baseline="0" dirty="0">
                <a:ln>
                  <a:noFill/>
                </a:ln>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07816 216154</a:t>
            </a:r>
            <a:endParaRPr kumimoji="0" lang="en-GB" altLang="en-US" b="0" i="0" u="none" strike="noStrike" cap="none" normalizeH="0" baseline="0" dirty="0">
              <a:ln>
                <a:noFill/>
              </a:ln>
              <a:solidFill>
                <a:schemeClr val="tx1"/>
              </a:solidFill>
              <a:effectLst/>
              <a:latin typeface="Lucida Sans" panose="020B0602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57238" algn="l"/>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29" name="Rectangle 34">
            <a:extLst>
              <a:ext uri="{FF2B5EF4-FFF2-40B4-BE49-F238E27FC236}">
                <a16:creationId xmlns:a16="http://schemas.microsoft.com/office/drawing/2014/main" id="{F188018D-2F64-53A2-24AD-3E61AA50AED9}"/>
              </a:ext>
            </a:extLst>
          </p:cNvPr>
          <p:cNvSpPr>
            <a:spLocks noChangeArrowheads="1"/>
          </p:cNvSpPr>
          <p:nvPr/>
        </p:nvSpPr>
        <p:spPr bwMode="auto">
          <a:xfrm>
            <a:off x="1105095" y="1982234"/>
            <a:ext cx="31284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57238" algn="l"/>
              </a:tabLst>
              <a:defRPr>
                <a:solidFill>
                  <a:schemeClr val="tx1"/>
                </a:solidFill>
                <a:latin typeface="Arial" panose="020B0604020202020204" pitchFamily="34" charset="0"/>
              </a:defRPr>
            </a:lvl1pPr>
            <a:lvl2pPr eaLnBrk="0" fontAlgn="base" hangingPunct="0">
              <a:spcBef>
                <a:spcPct val="0"/>
              </a:spcBef>
              <a:spcAft>
                <a:spcPct val="0"/>
              </a:spcAft>
              <a:tabLst>
                <a:tab pos="757238" algn="l"/>
              </a:tabLst>
              <a:defRPr>
                <a:solidFill>
                  <a:schemeClr val="tx1"/>
                </a:solidFill>
                <a:latin typeface="Arial" panose="020B0604020202020204" pitchFamily="34" charset="0"/>
              </a:defRPr>
            </a:lvl2pPr>
            <a:lvl3pPr eaLnBrk="0" fontAlgn="base" hangingPunct="0">
              <a:spcBef>
                <a:spcPct val="0"/>
              </a:spcBef>
              <a:spcAft>
                <a:spcPct val="0"/>
              </a:spcAft>
              <a:tabLst>
                <a:tab pos="757238" algn="l"/>
              </a:tabLst>
              <a:defRPr>
                <a:solidFill>
                  <a:schemeClr val="tx1"/>
                </a:solidFill>
                <a:latin typeface="Arial" panose="020B0604020202020204" pitchFamily="34" charset="0"/>
              </a:defRPr>
            </a:lvl3pPr>
            <a:lvl4pPr eaLnBrk="0" fontAlgn="base" hangingPunct="0">
              <a:spcBef>
                <a:spcPct val="0"/>
              </a:spcBef>
              <a:spcAft>
                <a:spcPct val="0"/>
              </a:spcAft>
              <a:tabLst>
                <a:tab pos="757238" algn="l"/>
              </a:tabLst>
              <a:defRPr>
                <a:solidFill>
                  <a:schemeClr val="tx1"/>
                </a:solidFill>
                <a:latin typeface="Arial" panose="020B0604020202020204" pitchFamily="34" charset="0"/>
              </a:defRPr>
            </a:lvl4pPr>
            <a:lvl5pPr eaLnBrk="0" fontAlgn="base" hangingPunct="0">
              <a:spcBef>
                <a:spcPct val="0"/>
              </a:spcBef>
              <a:spcAft>
                <a:spcPct val="0"/>
              </a:spcAft>
              <a:tabLst>
                <a:tab pos="757238" algn="l"/>
              </a:tabLst>
              <a:defRPr>
                <a:solidFill>
                  <a:schemeClr val="tx1"/>
                </a:solidFill>
                <a:latin typeface="Arial" panose="020B0604020202020204" pitchFamily="34" charset="0"/>
              </a:defRPr>
            </a:lvl5pPr>
            <a:lvl6pPr eaLnBrk="0" fontAlgn="base" hangingPunct="0">
              <a:spcBef>
                <a:spcPct val="0"/>
              </a:spcBef>
              <a:spcAft>
                <a:spcPct val="0"/>
              </a:spcAft>
              <a:tabLst>
                <a:tab pos="757238" algn="l"/>
              </a:tabLst>
              <a:defRPr>
                <a:solidFill>
                  <a:schemeClr val="tx1"/>
                </a:solidFill>
                <a:latin typeface="Arial" panose="020B0604020202020204" pitchFamily="34" charset="0"/>
              </a:defRPr>
            </a:lvl6pPr>
            <a:lvl7pPr eaLnBrk="0" fontAlgn="base" hangingPunct="0">
              <a:spcBef>
                <a:spcPct val="0"/>
              </a:spcBef>
              <a:spcAft>
                <a:spcPct val="0"/>
              </a:spcAft>
              <a:tabLst>
                <a:tab pos="757238" algn="l"/>
              </a:tabLst>
              <a:defRPr>
                <a:solidFill>
                  <a:schemeClr val="tx1"/>
                </a:solidFill>
                <a:latin typeface="Arial" panose="020B0604020202020204" pitchFamily="34" charset="0"/>
              </a:defRPr>
            </a:lvl7pPr>
            <a:lvl8pPr eaLnBrk="0" fontAlgn="base" hangingPunct="0">
              <a:spcBef>
                <a:spcPct val="0"/>
              </a:spcBef>
              <a:spcAft>
                <a:spcPct val="0"/>
              </a:spcAft>
              <a:tabLst>
                <a:tab pos="757238" algn="l"/>
              </a:tabLst>
              <a:defRPr>
                <a:solidFill>
                  <a:schemeClr val="tx1"/>
                </a:solidFill>
                <a:latin typeface="Arial" panose="020B0604020202020204" pitchFamily="34" charset="0"/>
              </a:defRPr>
            </a:lvl8pPr>
            <a:lvl9pPr eaLnBrk="0" fontAlgn="base" hangingPunct="0">
              <a:spcBef>
                <a:spcPct val="0"/>
              </a:spcBef>
              <a:spcAft>
                <a:spcPct val="0"/>
              </a:spcAft>
              <a:tabLst>
                <a:tab pos="7572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57238" algn="l"/>
              </a:tabLst>
            </a:pPr>
            <a:r>
              <a:rPr kumimoji="0" lang="en-GB" altLang="en-US" b="0" i="0" u="none" strike="noStrike" cap="none" normalizeH="0" baseline="0" dirty="0">
                <a:ln>
                  <a:noFill/>
                </a:ln>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WhatsApp</a:t>
            </a:r>
            <a:r>
              <a:rPr kumimoji="0" lang="en-GB" altLang="en-US" b="1" i="0" u="none" strike="noStrike" cap="none" normalizeH="0" baseline="0" dirty="0">
                <a:ln>
                  <a:noFill/>
                </a:ln>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 0797 102 6703</a:t>
            </a:r>
            <a:endParaRPr kumimoji="0" lang="en-GB" altLang="en-US" b="0" i="0" u="none" strike="noStrike" cap="none" normalizeH="0" baseline="0" dirty="0">
              <a:ln>
                <a:noFill/>
              </a:ln>
              <a:solidFill>
                <a:schemeClr val="tx1"/>
              </a:solidFill>
              <a:effectLst/>
              <a:latin typeface="Lucida Sans" panose="020B0602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57238" algn="l"/>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0" name="Rectangle 35">
            <a:extLst>
              <a:ext uri="{FF2B5EF4-FFF2-40B4-BE49-F238E27FC236}">
                <a16:creationId xmlns:a16="http://schemas.microsoft.com/office/drawing/2014/main" id="{CD47A2B3-A2A4-C391-FA0D-CA7C9391C5A8}"/>
              </a:ext>
            </a:extLst>
          </p:cNvPr>
          <p:cNvSpPr>
            <a:spLocks noChangeArrowheads="1"/>
          </p:cNvSpPr>
          <p:nvPr/>
        </p:nvSpPr>
        <p:spPr bwMode="auto">
          <a:xfrm>
            <a:off x="1079686" y="2489522"/>
            <a:ext cx="376329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Times New Roman" panose="02020603050405020304" pitchFamily="18" charset="0"/>
                <a:ea typeface="Lucida Sans" panose="020B0602030504020204" pitchFamily="34" charset="0"/>
                <a:cs typeface="Times New Roman" panose="02020603050405020304" pitchFamily="18" charset="0"/>
              </a:rPr>
              <a:t> </a:t>
            </a:r>
            <a:r>
              <a:rPr kumimoji="0" lang="en-GB" altLang="en-US" i="0" u="none" strike="noStrike" cap="none" normalizeH="0" baseline="0" dirty="0">
                <a:ln>
                  <a:noFill/>
                </a:ln>
                <a:solidFill>
                  <a:schemeClr val="bg1"/>
                </a:solidFill>
                <a:effectLst/>
                <a:latin typeface="Lucida Sans" panose="020B0602030504020204" pitchFamily="34" charset="0"/>
                <a:ea typeface="Lucida Sans" panose="020B0602030504020204" pitchFamily="34" charset="0"/>
                <a:cs typeface="Lucida Sans" panose="020B0602030504020204" pitchFamily="34" charset="0"/>
              </a:rPr>
              <a:t>Email </a:t>
            </a:r>
            <a:r>
              <a:rPr kumimoji="0" lang="en-GB" altLang="en-US" i="0" u="none" strike="noStrike" cap="none" normalizeH="0" baseline="0" dirty="0">
                <a:ln>
                  <a:noFill/>
                </a:ln>
                <a:solidFill>
                  <a:schemeClr val="bg1"/>
                </a:solidFill>
                <a:effectLst/>
                <a:latin typeface="Lucida Sans" panose="020B0602030504020204" pitchFamily="34" charset="0"/>
                <a:ea typeface="Lucida Sans" panose="020B0602030504020204" pitchFamily="34" charset="0"/>
                <a:cs typeface="Lucida Sans" panose="020B0602030504020204" pitchFamily="34" charset="0"/>
                <a:hlinkClick r:id="rId12">
                  <a:extLst>
                    <a:ext uri="{A12FA001-AC4F-418D-AE19-62706E023703}">
                      <ahyp:hlinkClr xmlns:ahyp="http://schemas.microsoft.com/office/drawing/2018/hyperlinkcolor" val="tx"/>
                    </a:ext>
                  </a:extLst>
                </a:hlinkClick>
              </a:rPr>
              <a:t>iass@westminster.gov.uk</a:t>
            </a:r>
            <a:endParaRPr kumimoji="0" lang="en-GB" altLang="en-US" i="0" u="none" strike="noStrike" cap="none" normalizeH="0" baseline="0" dirty="0">
              <a:ln>
                <a:noFill/>
              </a:ln>
              <a:solidFill>
                <a:schemeClr val="bg1"/>
              </a:solidFill>
              <a:effectLst/>
              <a:latin typeface="Lucida Sans" panose="020B0602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1" name="Rectangle 36">
            <a:extLst>
              <a:ext uri="{FF2B5EF4-FFF2-40B4-BE49-F238E27FC236}">
                <a16:creationId xmlns:a16="http://schemas.microsoft.com/office/drawing/2014/main" id="{FE497E3E-B59F-4960-E1A1-636086FF7E07}"/>
              </a:ext>
            </a:extLst>
          </p:cNvPr>
          <p:cNvSpPr>
            <a:spLocks noChangeArrowheads="1"/>
          </p:cNvSpPr>
          <p:nvPr/>
        </p:nvSpPr>
        <p:spPr bwMode="auto">
          <a:xfrm>
            <a:off x="1088078" y="3013290"/>
            <a:ext cx="340509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Times New Roman" panose="02020603050405020304" pitchFamily="18" charset="0"/>
                <a:ea typeface="Lucida Sans" panose="020B0602030504020204" pitchFamily="34" charset="0"/>
                <a:cs typeface="Times New Roman" panose="02020603050405020304" pitchFamily="18" charset="0"/>
              </a:rPr>
              <a:t> </a:t>
            </a:r>
            <a:r>
              <a:rPr kumimoji="0" lang="en-GB" altLang="en-US" b="0" i="0" u="none" strike="noStrike" cap="none" normalizeH="0" baseline="0" dirty="0">
                <a:ln>
                  <a:noFill/>
                </a:ln>
                <a:solidFill>
                  <a:schemeClr val="bg1"/>
                </a:solidFill>
                <a:effectLst/>
                <a:latin typeface="Lucida Sans" panose="020B0602030504020204" pitchFamily="34" charset="0"/>
                <a:ea typeface="Lucida Sans" panose="020B0602030504020204" pitchFamily="34" charset="0"/>
                <a:cs typeface="Lucida Sans" panose="020B0602030504020204" pitchFamily="34" charset="0"/>
              </a:rPr>
              <a:t>Visit </a:t>
            </a:r>
            <a:r>
              <a:rPr kumimoji="0" lang="en-GB" altLang="en-US" b="1" i="0" u="none" strike="noStrike" cap="none" normalizeH="0" baseline="0" dirty="0">
                <a:ln>
                  <a:noFill/>
                </a:ln>
                <a:solidFill>
                  <a:schemeClr val="bg1"/>
                </a:solidFill>
                <a:effectLst/>
                <a:latin typeface="Lucida Sans" panose="020B0602030504020204" pitchFamily="34" charset="0"/>
                <a:ea typeface="Lucida Sans" panose="020B0602030504020204" pitchFamily="34" charset="0"/>
                <a:cs typeface="Lucida Sans" panose="020B0602030504020204" pitchFamily="34" charset="0"/>
                <a:hlinkClick r:id="rId13">
                  <a:extLst>
                    <a:ext uri="{A12FA001-AC4F-418D-AE19-62706E023703}">
                      <ahyp:hlinkClr xmlns:ahyp="http://schemas.microsoft.com/office/drawing/2018/hyperlinkcolor" val="tx"/>
                    </a:ext>
                  </a:extLst>
                </a:hlinkClick>
              </a:rPr>
              <a:t>westminsteriass.co.uk</a:t>
            </a:r>
            <a:endParaRPr kumimoji="0" lang="en-GB" altLang="en-US" b="0" i="0" u="none" strike="noStrike" cap="none" normalizeH="0" baseline="0" dirty="0">
              <a:ln>
                <a:noFill/>
              </a:ln>
              <a:solidFill>
                <a:schemeClr val="bg1"/>
              </a:solidFill>
              <a:effectLst/>
              <a:latin typeface="Lucida Sans" panose="020B0602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2" name="Rectangle 37">
            <a:extLst>
              <a:ext uri="{FF2B5EF4-FFF2-40B4-BE49-F238E27FC236}">
                <a16:creationId xmlns:a16="http://schemas.microsoft.com/office/drawing/2014/main" id="{7896E6DD-507F-5093-0962-AC98AE257C44}"/>
              </a:ext>
            </a:extLst>
          </p:cNvPr>
          <p:cNvSpPr>
            <a:spLocks noChangeArrowheads="1"/>
          </p:cNvSpPr>
          <p:nvPr/>
        </p:nvSpPr>
        <p:spPr bwMode="auto">
          <a:xfrm>
            <a:off x="1131580" y="3417576"/>
            <a:ext cx="41442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You can find us at: </a:t>
            </a:r>
            <a:r>
              <a:rPr kumimoji="0" lang="en-GB" altLang="en-US" b="1" i="0" u="none" strike="noStrike" cap="none" normalizeH="0" baseline="0" dirty="0">
                <a:ln>
                  <a:noFill/>
                </a:ln>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First floor</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a:ln>
                  <a:noFill/>
                </a:ln>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215 Lisson Grove NW8 8LF</a:t>
            </a:r>
            <a:endParaRPr kumimoji="0" lang="en-GB" altLang="en-US" b="0" i="0" u="none" strike="noStrike" cap="none" normalizeH="0" baseline="0" dirty="0">
              <a:ln>
                <a:noFill/>
              </a:ln>
              <a:solidFill>
                <a:schemeClr val="tx1"/>
              </a:solidFill>
              <a:effectLst/>
              <a:latin typeface="Lucida Sans" panose="020B0602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3" name="Rectangle 39">
            <a:extLst>
              <a:ext uri="{FF2B5EF4-FFF2-40B4-BE49-F238E27FC236}">
                <a16:creationId xmlns:a16="http://schemas.microsoft.com/office/drawing/2014/main" id="{55C9D78E-73A6-98ED-B5F1-4A8C29622621}"/>
              </a:ext>
            </a:extLst>
          </p:cNvPr>
          <p:cNvSpPr>
            <a:spLocks noChangeArrowheads="1"/>
          </p:cNvSpPr>
          <p:nvPr/>
        </p:nvSpPr>
        <p:spPr bwMode="auto">
          <a:xfrm>
            <a:off x="5456584" y="1931269"/>
            <a:ext cx="704591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0" i="0" u="none" strike="noStrike" cap="none" normalizeH="0" baseline="0" dirty="0">
              <a:ln>
                <a:noFill/>
              </a:ln>
              <a:solidFill>
                <a:schemeClr val="tx1"/>
              </a:solidFill>
              <a:effectLst/>
              <a:latin typeface="Arial" panose="020B0604020202020204" pitchFamily="34" charset="0"/>
              <a:ea typeface="Lucida Sans" panose="020B0602030504020204" pitchFamily="34" charset="0"/>
              <a:cs typeface="Lucida Sans" panose="020B0602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b="0" i="0" u="none" strike="noStrike" cap="none" normalizeH="0" baseline="0" dirty="0">
                <a:ln>
                  <a:noFill/>
                </a:ln>
                <a:solidFill>
                  <a:schemeClr val="tx1"/>
                </a:solidFill>
                <a:effectLst/>
                <a:latin typeface="Arial" panose="020B0604020202020204" pitchFamily="34" charset="0"/>
                <a:ea typeface="Lucida Sans" panose="020B0602030504020204" pitchFamily="34" charset="0"/>
                <a:cs typeface="Lucida Sans" panose="020B0602030504020204" pitchFamily="34" charset="0"/>
              </a:rPr>
            </a:br>
            <a:endParaRPr kumimoji="0" lang="en-GB" altLang="en-US" b="0" i="0" u="none" strike="noStrike" cap="none" normalizeH="0" baseline="0" dirty="0">
              <a:ln>
                <a:noFill/>
              </a:ln>
              <a:solidFill>
                <a:schemeClr val="tx1"/>
              </a:solidFill>
              <a:effectLst/>
              <a:latin typeface="Lucida Sans" panose="020B0602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0" i="0" u="none" strike="noStrike" cap="none" normalizeH="0" baseline="0" dirty="0">
              <a:ln>
                <a:noFill/>
              </a:ln>
              <a:solidFill>
                <a:schemeClr val="tx1"/>
              </a:solidFill>
              <a:effectLst/>
              <a:latin typeface="Arial" panose="020B0604020202020204" pitchFamily="34" charset="0"/>
            </a:endParaRPr>
          </a:p>
        </p:txBody>
      </p:sp>
      <p:sp>
        <p:nvSpPr>
          <p:cNvPr id="35" name="Rectangle 43">
            <a:extLst>
              <a:ext uri="{FF2B5EF4-FFF2-40B4-BE49-F238E27FC236}">
                <a16:creationId xmlns:a16="http://schemas.microsoft.com/office/drawing/2014/main" id="{4F15C8C9-4F35-EACF-8A3F-353337967F0C}"/>
              </a:ext>
            </a:extLst>
          </p:cNvPr>
          <p:cNvSpPr>
            <a:spLocks noChangeArrowheads="1"/>
          </p:cNvSpPr>
          <p:nvPr/>
        </p:nvSpPr>
        <p:spPr bwMode="auto">
          <a:xfrm>
            <a:off x="-52652" y="187886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7" name="Picture 36">
            <a:extLst>
              <a:ext uri="{FF2B5EF4-FFF2-40B4-BE49-F238E27FC236}">
                <a16:creationId xmlns:a16="http://schemas.microsoft.com/office/drawing/2014/main" id="{719C965D-3461-5EE1-C0FD-42F873C0FF44}"/>
              </a:ext>
            </a:extLst>
          </p:cNvPr>
          <p:cNvPicPr>
            <a:picLocks noChangeAspect="1"/>
          </p:cNvPicPr>
          <p:nvPr/>
        </p:nvPicPr>
        <p:blipFill>
          <a:blip r:embed="rId4"/>
          <a:stretch>
            <a:fillRect/>
          </a:stretch>
        </p:blipFill>
        <p:spPr>
          <a:xfrm>
            <a:off x="9795069" y="1730915"/>
            <a:ext cx="1864665" cy="257550"/>
          </a:xfrm>
          <a:prstGeom prst="rect">
            <a:avLst/>
          </a:prstGeom>
        </p:spPr>
      </p:pic>
      <p:pic>
        <p:nvPicPr>
          <p:cNvPr id="38" name="Picture 37">
            <a:extLst>
              <a:ext uri="{FF2B5EF4-FFF2-40B4-BE49-F238E27FC236}">
                <a16:creationId xmlns:a16="http://schemas.microsoft.com/office/drawing/2014/main" id="{F849575E-03D4-FAAC-7CFA-CFD837D5F3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34860" y="906828"/>
            <a:ext cx="651951" cy="496050"/>
          </a:xfrm>
          <a:prstGeom prst="rect">
            <a:avLst/>
          </a:prstGeom>
          <a:noFill/>
        </p:spPr>
      </p:pic>
      <p:sp>
        <p:nvSpPr>
          <p:cNvPr id="40" name="TextBox 39">
            <a:extLst>
              <a:ext uri="{FF2B5EF4-FFF2-40B4-BE49-F238E27FC236}">
                <a16:creationId xmlns:a16="http://schemas.microsoft.com/office/drawing/2014/main" id="{47DEFDED-A0C3-CB97-60BE-30824A3210BE}"/>
              </a:ext>
            </a:extLst>
          </p:cNvPr>
          <p:cNvSpPr txBox="1"/>
          <p:nvPr/>
        </p:nvSpPr>
        <p:spPr>
          <a:xfrm>
            <a:off x="9294028" y="360014"/>
            <a:ext cx="2733617" cy="369332"/>
          </a:xfrm>
          <a:prstGeom prst="rect">
            <a:avLst/>
          </a:prstGeom>
          <a:noFill/>
        </p:spPr>
        <p:txBody>
          <a:bodyPr wrap="square">
            <a:spAutoFit/>
          </a:bodyPr>
          <a:lstStyle/>
          <a:p>
            <a:r>
              <a:rPr lang="en-GB" sz="1800" b="1"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     </a:t>
            </a:r>
            <a:r>
              <a:rPr lang="en-GB" sz="1400" b="1"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In</a:t>
            </a:r>
            <a:r>
              <a:rPr lang="en-GB" sz="1400" b="1" spc="-30"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 </a:t>
            </a:r>
            <a:r>
              <a:rPr lang="en-GB" sz="1400" b="1"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partnership</a:t>
            </a:r>
            <a:r>
              <a:rPr lang="en-GB" sz="1400" b="1" spc="-30"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 </a:t>
            </a:r>
            <a:r>
              <a:rPr lang="en-GB" sz="1400" b="1" spc="-20" dirty="0">
                <a:solidFill>
                  <a:srgbClr val="FFFFFF"/>
                </a:solidFill>
                <a:effectLst/>
                <a:latin typeface="Lucida Sans" panose="020B0602030504020204" pitchFamily="34" charset="0"/>
                <a:ea typeface="Lucida Sans" panose="020B0602030504020204" pitchFamily="34" charset="0"/>
                <a:cs typeface="Lucida Sans" panose="020B0602030504020204" pitchFamily="34" charset="0"/>
              </a:rPr>
              <a:t>with</a:t>
            </a:r>
            <a:endParaRPr lang="en-GB" dirty="0"/>
          </a:p>
        </p:txBody>
      </p:sp>
      <p:pic>
        <p:nvPicPr>
          <p:cNvPr id="41" name="Picture 40">
            <a:extLst>
              <a:ext uri="{FF2B5EF4-FFF2-40B4-BE49-F238E27FC236}">
                <a16:creationId xmlns:a16="http://schemas.microsoft.com/office/drawing/2014/main" id="{5954F787-C530-4981-7FCD-172905DFA1D2}"/>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955579" y="4376163"/>
            <a:ext cx="3236422" cy="2481837"/>
          </a:xfrm>
          <a:prstGeom prst="rect">
            <a:avLst/>
          </a:prstGeom>
          <a:noFill/>
          <a:ln>
            <a:noFill/>
          </a:ln>
        </p:spPr>
      </p:pic>
      <p:grpSp>
        <p:nvGrpSpPr>
          <p:cNvPr id="42" name="docshapegroup28">
            <a:extLst>
              <a:ext uri="{FF2B5EF4-FFF2-40B4-BE49-F238E27FC236}">
                <a16:creationId xmlns:a16="http://schemas.microsoft.com/office/drawing/2014/main" id="{641C5015-4792-465A-BC1A-3D34DF33F9D4}"/>
              </a:ext>
            </a:extLst>
          </p:cNvPr>
          <p:cNvGrpSpPr>
            <a:grpSpLocks/>
          </p:cNvGrpSpPr>
          <p:nvPr/>
        </p:nvGrpSpPr>
        <p:grpSpPr bwMode="auto">
          <a:xfrm>
            <a:off x="9183820" y="-1709348"/>
            <a:ext cx="2697647" cy="3758121"/>
            <a:chOff x="15592" y="-2660"/>
            <a:chExt cx="2420" cy="2899"/>
          </a:xfrm>
        </p:grpSpPr>
        <p:sp>
          <p:nvSpPr>
            <p:cNvPr id="43" name="docshape29">
              <a:extLst>
                <a:ext uri="{FF2B5EF4-FFF2-40B4-BE49-F238E27FC236}">
                  <a16:creationId xmlns:a16="http://schemas.microsoft.com/office/drawing/2014/main" id="{9F178111-600C-F795-68EC-BD46220D2C1A}"/>
                </a:ext>
              </a:extLst>
            </p:cNvPr>
            <p:cNvSpPr>
              <a:spLocks/>
            </p:cNvSpPr>
            <p:nvPr/>
          </p:nvSpPr>
          <p:spPr bwMode="auto">
            <a:xfrm>
              <a:off x="15822" y="-1093"/>
              <a:ext cx="2190" cy="1332"/>
            </a:xfrm>
            <a:custGeom>
              <a:avLst/>
              <a:gdLst>
                <a:gd name="T0" fmla="+- 0 7671 5481"/>
                <a:gd name="T1" fmla="*/ T0 w 2190"/>
                <a:gd name="T2" fmla="+- 0 183 172"/>
                <a:gd name="T3" fmla="*/ 183 h 1332"/>
                <a:gd name="T4" fmla="+- 0 7660 5481"/>
                <a:gd name="T5" fmla="*/ T4 w 2190"/>
                <a:gd name="T6" fmla="+- 0 183 172"/>
                <a:gd name="T7" fmla="*/ 183 h 1332"/>
                <a:gd name="T8" fmla="+- 0 7660 5481"/>
                <a:gd name="T9" fmla="*/ T8 w 2190"/>
                <a:gd name="T10" fmla="+- 0 496 172"/>
                <a:gd name="T11" fmla="*/ 496 h 1332"/>
                <a:gd name="T12" fmla="+- 0 7671 5481"/>
                <a:gd name="T13" fmla="*/ T12 w 2190"/>
                <a:gd name="T14" fmla="+- 0 496 172"/>
                <a:gd name="T15" fmla="*/ 496 h 1332"/>
                <a:gd name="T16" fmla="+- 0 7671 5481"/>
                <a:gd name="T17" fmla="*/ T16 w 2190"/>
                <a:gd name="T18" fmla="+- 0 183 172"/>
                <a:gd name="T19" fmla="*/ 183 h 1332"/>
                <a:gd name="T20" fmla="+- 0 7671 5481"/>
                <a:gd name="T21" fmla="*/ T20 w 2190"/>
                <a:gd name="T22" fmla="+- 0 172 172"/>
                <a:gd name="T23" fmla="*/ 172 h 1332"/>
                <a:gd name="T24" fmla="+- 0 5481 5481"/>
                <a:gd name="T25" fmla="*/ T24 w 2190"/>
                <a:gd name="T26" fmla="+- 0 172 172"/>
                <a:gd name="T27" fmla="*/ 172 h 1332"/>
                <a:gd name="T28" fmla="+- 0 5481 5481"/>
                <a:gd name="T29" fmla="*/ T28 w 2190"/>
                <a:gd name="T30" fmla="+- 0 182 172"/>
                <a:gd name="T31" fmla="*/ 182 h 1332"/>
                <a:gd name="T32" fmla="+- 0 5481 5481"/>
                <a:gd name="T33" fmla="*/ T32 w 2190"/>
                <a:gd name="T34" fmla="+- 0 496 172"/>
                <a:gd name="T35" fmla="*/ 496 h 1332"/>
                <a:gd name="T36" fmla="+- 0 5481 5481"/>
                <a:gd name="T37" fmla="*/ T36 w 2190"/>
                <a:gd name="T38" fmla="+- 0 514 172"/>
                <a:gd name="T39" fmla="*/ 514 h 1332"/>
                <a:gd name="T40" fmla="+- 0 5481 5481"/>
                <a:gd name="T41" fmla="*/ T40 w 2190"/>
                <a:gd name="T42" fmla="+- 0 1494 172"/>
                <a:gd name="T43" fmla="*/ 1494 h 1332"/>
                <a:gd name="T44" fmla="+- 0 5481 5481"/>
                <a:gd name="T45" fmla="*/ T44 w 2190"/>
                <a:gd name="T46" fmla="+- 0 1504 172"/>
                <a:gd name="T47" fmla="*/ 1504 h 1332"/>
                <a:gd name="T48" fmla="+- 0 7671 5481"/>
                <a:gd name="T49" fmla="*/ T48 w 2190"/>
                <a:gd name="T50" fmla="+- 0 1504 172"/>
                <a:gd name="T51" fmla="*/ 1504 h 1332"/>
                <a:gd name="T52" fmla="+- 0 7671 5481"/>
                <a:gd name="T53" fmla="*/ T52 w 2190"/>
                <a:gd name="T54" fmla="+- 0 1494 172"/>
                <a:gd name="T55" fmla="*/ 1494 h 1332"/>
                <a:gd name="T56" fmla="+- 0 5491 5481"/>
                <a:gd name="T57" fmla="*/ T56 w 2190"/>
                <a:gd name="T58" fmla="+- 0 1494 172"/>
                <a:gd name="T59" fmla="*/ 1494 h 1332"/>
                <a:gd name="T60" fmla="+- 0 5491 5481"/>
                <a:gd name="T61" fmla="*/ T60 w 2190"/>
                <a:gd name="T62" fmla="+- 0 514 172"/>
                <a:gd name="T63" fmla="*/ 514 h 1332"/>
                <a:gd name="T64" fmla="+- 0 7660 5481"/>
                <a:gd name="T65" fmla="*/ T64 w 2190"/>
                <a:gd name="T66" fmla="+- 0 514 172"/>
                <a:gd name="T67" fmla="*/ 514 h 1332"/>
                <a:gd name="T68" fmla="+- 0 7660 5481"/>
                <a:gd name="T69" fmla="*/ T68 w 2190"/>
                <a:gd name="T70" fmla="+- 0 1494 172"/>
                <a:gd name="T71" fmla="*/ 1494 h 1332"/>
                <a:gd name="T72" fmla="+- 0 7671 5481"/>
                <a:gd name="T73" fmla="*/ T72 w 2190"/>
                <a:gd name="T74" fmla="+- 0 1494 172"/>
                <a:gd name="T75" fmla="*/ 1494 h 1332"/>
                <a:gd name="T76" fmla="+- 0 7671 5481"/>
                <a:gd name="T77" fmla="*/ T76 w 2190"/>
                <a:gd name="T78" fmla="+- 0 514 172"/>
                <a:gd name="T79" fmla="*/ 514 h 1332"/>
                <a:gd name="T80" fmla="+- 0 7671 5481"/>
                <a:gd name="T81" fmla="*/ T80 w 2190"/>
                <a:gd name="T82" fmla="+- 0 513 172"/>
                <a:gd name="T83" fmla="*/ 513 h 1332"/>
                <a:gd name="T84" fmla="+- 0 7671 5481"/>
                <a:gd name="T85" fmla="*/ T84 w 2190"/>
                <a:gd name="T86" fmla="+- 0 496 172"/>
                <a:gd name="T87" fmla="*/ 496 h 1332"/>
                <a:gd name="T88" fmla="+- 0 5491 5481"/>
                <a:gd name="T89" fmla="*/ T88 w 2190"/>
                <a:gd name="T90" fmla="+- 0 496 172"/>
                <a:gd name="T91" fmla="*/ 496 h 1332"/>
                <a:gd name="T92" fmla="+- 0 5491 5481"/>
                <a:gd name="T93" fmla="*/ T92 w 2190"/>
                <a:gd name="T94" fmla="+- 0 182 172"/>
                <a:gd name="T95" fmla="*/ 182 h 1332"/>
                <a:gd name="T96" fmla="+- 0 7671 5481"/>
                <a:gd name="T97" fmla="*/ T96 w 2190"/>
                <a:gd name="T98" fmla="+- 0 182 172"/>
                <a:gd name="T99" fmla="*/ 182 h 1332"/>
                <a:gd name="T100" fmla="+- 0 7671 5481"/>
                <a:gd name="T101" fmla="*/ T100 w 2190"/>
                <a:gd name="T102" fmla="+- 0 172 172"/>
                <a:gd name="T103" fmla="*/ 172 h 13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2190" h="1332">
                  <a:moveTo>
                    <a:pt x="2190" y="11"/>
                  </a:moveTo>
                  <a:lnTo>
                    <a:pt x="2179" y="11"/>
                  </a:lnTo>
                  <a:lnTo>
                    <a:pt x="2179" y="324"/>
                  </a:lnTo>
                  <a:lnTo>
                    <a:pt x="2190" y="324"/>
                  </a:lnTo>
                  <a:lnTo>
                    <a:pt x="2190" y="11"/>
                  </a:lnTo>
                  <a:close/>
                  <a:moveTo>
                    <a:pt x="2190" y="0"/>
                  </a:moveTo>
                  <a:lnTo>
                    <a:pt x="0" y="0"/>
                  </a:lnTo>
                  <a:lnTo>
                    <a:pt x="0" y="10"/>
                  </a:lnTo>
                  <a:lnTo>
                    <a:pt x="0" y="324"/>
                  </a:lnTo>
                  <a:lnTo>
                    <a:pt x="0" y="342"/>
                  </a:lnTo>
                  <a:lnTo>
                    <a:pt x="0" y="1322"/>
                  </a:lnTo>
                  <a:lnTo>
                    <a:pt x="0" y="1332"/>
                  </a:lnTo>
                  <a:lnTo>
                    <a:pt x="2190" y="1332"/>
                  </a:lnTo>
                  <a:lnTo>
                    <a:pt x="2190" y="1322"/>
                  </a:lnTo>
                  <a:lnTo>
                    <a:pt x="10" y="1322"/>
                  </a:lnTo>
                  <a:lnTo>
                    <a:pt x="10" y="342"/>
                  </a:lnTo>
                  <a:lnTo>
                    <a:pt x="2179" y="342"/>
                  </a:lnTo>
                  <a:lnTo>
                    <a:pt x="2179" y="1322"/>
                  </a:lnTo>
                  <a:lnTo>
                    <a:pt x="2190" y="1322"/>
                  </a:lnTo>
                  <a:lnTo>
                    <a:pt x="2190" y="342"/>
                  </a:lnTo>
                  <a:lnTo>
                    <a:pt x="2190" y="341"/>
                  </a:lnTo>
                  <a:lnTo>
                    <a:pt x="2190" y="324"/>
                  </a:lnTo>
                  <a:lnTo>
                    <a:pt x="10" y="324"/>
                  </a:lnTo>
                  <a:lnTo>
                    <a:pt x="10" y="10"/>
                  </a:lnTo>
                  <a:lnTo>
                    <a:pt x="2190" y="10"/>
                  </a:lnTo>
                  <a:lnTo>
                    <a:pt x="21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44" name="docshape30">
              <a:extLst>
                <a:ext uri="{FF2B5EF4-FFF2-40B4-BE49-F238E27FC236}">
                  <a16:creationId xmlns:a16="http://schemas.microsoft.com/office/drawing/2014/main" id="{AF9D3408-6317-B1CD-6E4B-67BF77DF3E50}"/>
                </a:ext>
              </a:extLst>
            </p:cNvPr>
            <p:cNvSpPr txBox="1">
              <a:spLocks noChangeArrowheads="1"/>
            </p:cNvSpPr>
            <p:nvPr/>
          </p:nvSpPr>
          <p:spPr bwMode="auto">
            <a:xfrm>
              <a:off x="15592" y="-2660"/>
              <a:ext cx="2170" cy="314"/>
            </a:xfrm>
            <a:prstGeom prst="rect">
              <a:avLst/>
            </a:prstGeom>
            <a:solidFill>
              <a:srgbClr val="367D8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236220">
                <a:spcBef>
                  <a:spcPts val="370"/>
                </a:spcBef>
                <a:spcAft>
                  <a:spcPts val="0"/>
                </a:spcAft>
              </a:pPr>
              <a:endParaRPr lang="en-GB" sz="2000" dirty="0">
                <a:effectLst/>
                <a:latin typeface="Lucida Sans" panose="020B0602030504020204" pitchFamily="34" charset="0"/>
                <a:ea typeface="Lucida Sans" panose="020B0602030504020204" pitchFamily="34" charset="0"/>
                <a:cs typeface="Lucida Sans" panose="020B0602030504020204" pitchFamily="34" charset="0"/>
              </a:endParaRPr>
            </a:p>
          </p:txBody>
        </p:sp>
      </p:grpSp>
    </p:spTree>
    <p:extLst>
      <p:ext uri="{BB962C8B-B14F-4D97-AF65-F5344CB8AC3E}">
        <p14:creationId xmlns:p14="http://schemas.microsoft.com/office/powerpoint/2010/main" val="567627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1250155" y="578124"/>
            <a:ext cx="8624094" cy="1408719"/>
          </a:xfrm>
        </p:spPr>
        <p:txBody>
          <a:bodyPr vert="horz" lIns="91440" tIns="45720" rIns="91440" bIns="45720" rtlCol="0" anchor="b">
            <a:normAutofit/>
          </a:bodyPr>
          <a:lstStyle/>
          <a:p>
            <a:pPr>
              <a:lnSpc>
                <a:spcPct val="90000"/>
              </a:lnSpc>
            </a:pPr>
            <a:r>
              <a:rPr lang="en-US" sz="4400" dirty="0"/>
              <a:t>	</a:t>
            </a:r>
            <a:r>
              <a:rPr lang="en-US" sz="4400" b="1" dirty="0">
                <a:solidFill>
                  <a:schemeClr val="accent2">
                    <a:lumMod val="75000"/>
                  </a:schemeClr>
                </a:solidFill>
              </a:rPr>
              <a:t>This presentation will cover:</a:t>
            </a:r>
            <a:br>
              <a:rPr lang="en-US" sz="4100" dirty="0"/>
            </a:br>
            <a:endParaRPr lang="en-US" sz="4100" dirty="0"/>
          </a:p>
        </p:txBody>
      </p:sp>
      <p:sp>
        <p:nvSpPr>
          <p:cNvPr id="3" name="Text Placeholder 2">
            <a:extLst>
              <a:ext uri="{FF2B5EF4-FFF2-40B4-BE49-F238E27FC236}">
                <a16:creationId xmlns:a16="http://schemas.microsoft.com/office/drawing/2014/main" id="{81F9C5FF-4468-4150-8CE6-41700E7CAA92}"/>
              </a:ext>
            </a:extLst>
          </p:cNvPr>
          <p:cNvSpPr>
            <a:spLocks noGrp="1"/>
          </p:cNvSpPr>
          <p:nvPr>
            <p:ph type="body" idx="1"/>
          </p:nvPr>
        </p:nvSpPr>
        <p:spPr>
          <a:xfrm>
            <a:off x="1526624" y="1986844"/>
            <a:ext cx="8798476" cy="3521786"/>
          </a:xfrm>
        </p:spPr>
        <p:txBody>
          <a:bodyPr vert="horz" lIns="91440" tIns="45720" rIns="91440" bIns="45720" rtlCol="0" anchor="t">
            <a:normAutofit/>
          </a:bodyPr>
          <a:lstStyle/>
          <a:p>
            <a:pPr marL="457178" indent="-457178">
              <a:buFont typeface="Arial" panose="020B0604020202020204" pitchFamily="34" charset="0"/>
              <a:buChar char="•"/>
            </a:pPr>
            <a:r>
              <a:rPr lang="en-GB" sz="2800" dirty="0">
                <a:solidFill>
                  <a:srgbClr val="002060"/>
                </a:solidFill>
              </a:rPr>
              <a:t>What is an Annual Review?</a:t>
            </a:r>
            <a:br>
              <a:rPr lang="en-GB" sz="2800" dirty="0">
                <a:solidFill>
                  <a:srgbClr val="002060"/>
                </a:solidFill>
              </a:rPr>
            </a:br>
            <a:endParaRPr lang="en-GB" sz="2800" dirty="0">
              <a:solidFill>
                <a:srgbClr val="002060"/>
              </a:solidFill>
            </a:endParaRPr>
          </a:p>
          <a:p>
            <a:pPr marL="457178" indent="-457178">
              <a:buFont typeface="Arial" panose="020B0604020202020204" pitchFamily="34" charset="0"/>
              <a:buChar char="•"/>
            </a:pPr>
            <a:r>
              <a:rPr lang="en-GB" sz="2800" dirty="0">
                <a:solidFill>
                  <a:srgbClr val="002060"/>
                </a:solidFill>
              </a:rPr>
              <a:t>The Law and guidance on Annual Reviews </a:t>
            </a:r>
            <a:br>
              <a:rPr lang="en-GB" sz="2800" dirty="0">
                <a:solidFill>
                  <a:srgbClr val="002060"/>
                </a:solidFill>
              </a:rPr>
            </a:br>
            <a:endParaRPr lang="en-GB" sz="2800" dirty="0">
              <a:solidFill>
                <a:srgbClr val="002060"/>
              </a:solidFill>
            </a:endParaRPr>
          </a:p>
          <a:p>
            <a:pPr marL="457178" indent="-457178">
              <a:buFont typeface="Arial" panose="020B0604020202020204" pitchFamily="34" charset="0"/>
              <a:buChar char="•"/>
            </a:pPr>
            <a:r>
              <a:rPr lang="en-GB" sz="2800" dirty="0">
                <a:solidFill>
                  <a:srgbClr val="002060"/>
                </a:solidFill>
              </a:rPr>
              <a:t>What you can expect to happen during the Annual Review process</a:t>
            </a:r>
          </a:p>
          <a:p>
            <a:pPr marL="457178" indent="-457178">
              <a:buFont typeface="Arial" panose="020B0604020202020204" pitchFamily="34" charset="0"/>
              <a:buChar char="•"/>
            </a:pPr>
            <a:r>
              <a:rPr lang="en-GB" sz="2800" dirty="0">
                <a:solidFill>
                  <a:srgbClr val="002060"/>
                </a:solidFill>
              </a:rPr>
              <a:t>Preparing for Annual Reviews from Year 9 onwards</a:t>
            </a:r>
          </a:p>
          <a:p>
            <a:endParaRPr lang="en-US" sz="2100" dirty="0"/>
          </a:p>
        </p:txBody>
      </p:sp>
      <p:sp>
        <p:nvSpPr>
          <p:cNvPr id="4" name="Slide Number Placeholder 3">
            <a:extLst>
              <a:ext uri="{FF2B5EF4-FFF2-40B4-BE49-F238E27FC236}">
                <a16:creationId xmlns:a16="http://schemas.microsoft.com/office/drawing/2014/main" id="{6BACB31F-A8D4-44B5-ACE2-8B3200A1F4E2}"/>
              </a:ext>
            </a:extLst>
          </p:cNvPr>
          <p:cNvSpPr>
            <a:spLocks noGrp="1"/>
          </p:cNvSpPr>
          <p:nvPr>
            <p:ph type="sldNum" sz="quarter" idx="12"/>
          </p:nvPr>
        </p:nvSpPr>
        <p:spPr/>
        <p:txBody>
          <a:bodyPr/>
          <a:lstStyle/>
          <a:p>
            <a:fld id="{D57F1E4F-1CFF-5643-939E-217C01CDF565}" type="slidenum">
              <a:rPr lang="en-US" smtClean="0"/>
              <a:pPr/>
              <a:t>2</a:t>
            </a:fld>
            <a:endParaRPr lang="en-US" dirty="0"/>
          </a:p>
        </p:txBody>
      </p:sp>
      <p:pic>
        <p:nvPicPr>
          <p:cNvPr id="6" name="Picture 5" descr="IASS_logo_WEB">
            <a:extLst>
              <a:ext uri="{FF2B5EF4-FFF2-40B4-BE49-F238E27FC236}">
                <a16:creationId xmlns:a16="http://schemas.microsoft.com/office/drawing/2014/main" id="{6246F8CB-55EA-4935-A24D-58C4F2A140A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765631" y="5743575"/>
            <a:ext cx="1312069" cy="977904"/>
          </a:xfrm>
          <a:prstGeom prst="rect">
            <a:avLst/>
          </a:prstGeom>
          <a:noFill/>
          <a:ln>
            <a:noFill/>
          </a:ln>
        </p:spPr>
      </p:pic>
      <p:pic>
        <p:nvPicPr>
          <p:cNvPr id="72" name="Audio 71">
            <a:hlinkClick r:id="" action="ppaction://media"/>
            <a:extLst>
              <a:ext uri="{FF2B5EF4-FFF2-40B4-BE49-F238E27FC236}">
                <a16:creationId xmlns:a16="http://schemas.microsoft.com/office/drawing/2014/main" id="{1B497D9C-4B2A-87C7-155A-D36501ECF77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740731542"/>
      </p:ext>
    </p:extLst>
  </p:cSld>
  <p:clrMapOvr>
    <a:masterClrMapping/>
  </p:clrMapOvr>
  <mc:AlternateContent xmlns:mc="http://schemas.openxmlformats.org/markup-compatibility/2006" xmlns:p14="http://schemas.microsoft.com/office/powerpoint/2010/main">
    <mc:Choice Requires="p14">
      <p:transition spd="slow" p14:dur="2000" advTm="18534"/>
    </mc:Choice>
    <mc:Fallback xmlns="">
      <p:transition spd="slow" advTm="18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2"/>
                </p:tgtEl>
              </p:cMediaNode>
            </p:audio>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F851D86-3DF2-4CF5-BE7A-CA555A657A9F}"/>
              </a:ext>
            </a:extLst>
          </p:cNvPr>
          <p:cNvSpPr>
            <a:spLocks noGrp="1"/>
          </p:cNvSpPr>
          <p:nvPr>
            <p:ph type="title"/>
          </p:nvPr>
        </p:nvSpPr>
        <p:spPr>
          <a:xfrm>
            <a:off x="1814513" y="363811"/>
            <a:ext cx="8725847" cy="1350169"/>
          </a:xfrm>
        </p:spPr>
        <p:txBody>
          <a:bodyPr>
            <a:normAutofit fontScale="90000"/>
          </a:bodyPr>
          <a:lstStyle/>
          <a:p>
            <a:r>
              <a:rPr lang="en-GB" sz="4400" b="1" dirty="0">
                <a:solidFill>
                  <a:schemeClr val="accent2">
                    <a:lumMod val="75000"/>
                  </a:schemeClr>
                </a:solidFill>
              </a:rPr>
              <a:t>What is an Annual Review?</a:t>
            </a:r>
            <a:br>
              <a:rPr lang="en-GB" dirty="0"/>
            </a:br>
            <a:endParaRPr lang="en-GB" dirty="0"/>
          </a:p>
        </p:txBody>
      </p:sp>
      <p:sp>
        <p:nvSpPr>
          <p:cNvPr id="4" name="Slide Number Placeholder 3">
            <a:extLst>
              <a:ext uri="{FF2B5EF4-FFF2-40B4-BE49-F238E27FC236}">
                <a16:creationId xmlns:a16="http://schemas.microsoft.com/office/drawing/2014/main" id="{ABCD9A5E-ADCF-45CD-B8F2-60EAD9ABBD58}"/>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
        <p:nvSpPr>
          <p:cNvPr id="7" name="TextBox 6">
            <a:extLst>
              <a:ext uri="{FF2B5EF4-FFF2-40B4-BE49-F238E27FC236}">
                <a16:creationId xmlns:a16="http://schemas.microsoft.com/office/drawing/2014/main" id="{766937F6-940D-4B2D-9981-50F69477B2A1}"/>
              </a:ext>
            </a:extLst>
          </p:cNvPr>
          <p:cNvSpPr txBox="1"/>
          <p:nvPr/>
        </p:nvSpPr>
        <p:spPr>
          <a:xfrm>
            <a:off x="789900" y="2002989"/>
            <a:ext cx="9381178" cy="4401205"/>
          </a:xfrm>
          <a:prstGeom prst="rect">
            <a:avLst/>
          </a:prstGeom>
          <a:noFill/>
        </p:spPr>
        <p:txBody>
          <a:bodyPr wrap="square">
            <a:spAutoFit/>
          </a:bodyPr>
          <a:lstStyle/>
          <a:p>
            <a:endParaRPr lang="en-GB" sz="2800" dirty="0">
              <a:solidFill>
                <a:srgbClr val="002060"/>
              </a:solidFill>
            </a:endParaRPr>
          </a:p>
          <a:p>
            <a:pPr marL="342900" indent="-342900">
              <a:buFont typeface="Arial" panose="020B0604020202020204" pitchFamily="34" charset="0"/>
              <a:buChar char="•"/>
            </a:pPr>
            <a:r>
              <a:rPr lang="en-GB" sz="2800" dirty="0">
                <a:solidFill>
                  <a:srgbClr val="002060"/>
                </a:solidFill>
              </a:rPr>
              <a:t>The law says an EHC plan MUST be reviewed every 12 months (or every 3-6 months if the child is under 5) to:</a:t>
            </a:r>
          </a:p>
          <a:p>
            <a:endParaRPr lang="en-GB" sz="2800" dirty="0">
              <a:solidFill>
                <a:srgbClr val="002060"/>
              </a:solidFill>
            </a:endParaRPr>
          </a:p>
          <a:p>
            <a:pPr marL="457200" indent="-457200">
              <a:buFontTx/>
              <a:buChar char="-"/>
            </a:pPr>
            <a:r>
              <a:rPr lang="en-GB" sz="2800" dirty="0">
                <a:solidFill>
                  <a:srgbClr val="002060"/>
                </a:solidFill>
              </a:rPr>
              <a:t>Review their progress</a:t>
            </a:r>
          </a:p>
          <a:p>
            <a:pPr marL="457200" indent="-457200">
              <a:buFontTx/>
              <a:buChar char="-"/>
            </a:pPr>
            <a:r>
              <a:rPr lang="en-GB" sz="2800" dirty="0">
                <a:solidFill>
                  <a:srgbClr val="002060"/>
                </a:solidFill>
              </a:rPr>
              <a:t>Make sure the EHC plan is up to date</a:t>
            </a:r>
          </a:p>
          <a:p>
            <a:pPr marL="457200" indent="-457200">
              <a:buFontTx/>
              <a:buChar char="-"/>
            </a:pPr>
            <a:r>
              <a:rPr lang="en-GB" sz="2800" dirty="0">
                <a:solidFill>
                  <a:srgbClr val="002060"/>
                </a:solidFill>
              </a:rPr>
              <a:t>Help to meet their outcomes</a:t>
            </a:r>
          </a:p>
          <a:p>
            <a:br>
              <a:rPr lang="en-GB" sz="2800" dirty="0">
                <a:solidFill>
                  <a:srgbClr val="002060"/>
                </a:solidFill>
              </a:rPr>
            </a:br>
            <a:endParaRPr lang="en-GB" sz="2800" dirty="0">
              <a:solidFill>
                <a:srgbClr val="002060"/>
              </a:solidFill>
            </a:endParaRPr>
          </a:p>
          <a:p>
            <a:r>
              <a:rPr kumimoji="0" lang="en-GB" sz="2800" b="1" i="0" u="none" strike="noStrike" kern="1200" cap="none" spc="0" normalizeH="0" baseline="0" noProof="0" dirty="0">
                <a:ln>
                  <a:noFill/>
                </a:ln>
                <a:solidFill>
                  <a:srgbClr val="002060"/>
                </a:solidFill>
                <a:effectLst/>
                <a:uLnTx/>
                <a:uFillTx/>
                <a:ea typeface="+mn-ea"/>
                <a:cs typeface="+mn-cs"/>
              </a:rPr>
              <a:t> </a:t>
            </a:r>
          </a:p>
        </p:txBody>
      </p:sp>
      <p:pic>
        <p:nvPicPr>
          <p:cNvPr id="8" name="Picture 2" descr="Free Cartoon Confused Face, Download Free Clip Art, Free Clip Art ...">
            <a:extLst>
              <a:ext uri="{FF2B5EF4-FFF2-40B4-BE49-F238E27FC236}">
                <a16:creationId xmlns:a16="http://schemas.microsoft.com/office/drawing/2014/main" id="{1F9DB1EA-B757-4BB0-B1A6-9C91045BB6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6358" y="0"/>
            <a:ext cx="2675642" cy="26484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ASS_logo_WEB">
            <a:extLst>
              <a:ext uri="{FF2B5EF4-FFF2-40B4-BE49-F238E27FC236}">
                <a16:creationId xmlns:a16="http://schemas.microsoft.com/office/drawing/2014/main" id="{064AF8B5-0BFC-4108-BE2C-0AC14DCD95E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0944540" y="5932491"/>
            <a:ext cx="1104900" cy="847725"/>
          </a:xfrm>
          <a:prstGeom prst="rect">
            <a:avLst/>
          </a:prstGeom>
          <a:noFill/>
          <a:ln>
            <a:noFill/>
          </a:ln>
        </p:spPr>
      </p:pic>
      <p:pic>
        <p:nvPicPr>
          <p:cNvPr id="32" name="Audio 31">
            <a:hlinkClick r:id="" action="ppaction://media"/>
            <a:extLst>
              <a:ext uri="{FF2B5EF4-FFF2-40B4-BE49-F238E27FC236}">
                <a16:creationId xmlns:a16="http://schemas.microsoft.com/office/drawing/2014/main" id="{D5458999-0916-1F2E-A1F0-E9B29261F43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041492405"/>
      </p:ext>
    </p:extLst>
  </p:cSld>
  <p:clrMapOvr>
    <a:masterClrMapping/>
  </p:clrMapOvr>
  <mc:AlternateContent xmlns:mc="http://schemas.openxmlformats.org/markup-compatibility/2006" xmlns:p14="http://schemas.microsoft.com/office/powerpoint/2010/main">
    <mc:Choice Requires="p14">
      <p:transition spd="slow" p14:dur="2000" advTm="72187"/>
    </mc:Choice>
    <mc:Fallback xmlns="">
      <p:transition spd="slow" advTm="72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2"/>
                </p:tgtEl>
              </p:cMediaNode>
            </p:audi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F576-D28C-4456-940A-743392F85388}"/>
              </a:ext>
            </a:extLst>
          </p:cNvPr>
          <p:cNvSpPr>
            <a:spLocks noGrp="1"/>
          </p:cNvSpPr>
          <p:nvPr>
            <p:ph type="title"/>
          </p:nvPr>
        </p:nvSpPr>
        <p:spPr>
          <a:xfrm>
            <a:off x="781050" y="136522"/>
            <a:ext cx="10515600" cy="1163642"/>
          </a:xfrm>
        </p:spPr>
        <p:txBody>
          <a:bodyPr/>
          <a:lstStyle/>
          <a:p>
            <a:pPr algn="ctr"/>
            <a:r>
              <a:rPr lang="en-GB" b="1" dirty="0">
                <a:solidFill>
                  <a:schemeClr val="accent2">
                    <a:lumMod val="75000"/>
                  </a:schemeClr>
                </a:solidFill>
              </a:rPr>
              <a:t>What the SEND Code of Practice says</a:t>
            </a:r>
          </a:p>
        </p:txBody>
      </p:sp>
      <p:sp>
        <p:nvSpPr>
          <p:cNvPr id="3" name="Content Placeholder 2">
            <a:extLst>
              <a:ext uri="{FF2B5EF4-FFF2-40B4-BE49-F238E27FC236}">
                <a16:creationId xmlns:a16="http://schemas.microsoft.com/office/drawing/2014/main" id="{B88B432B-E44C-4A22-ACFD-F7B81B75ADA8}"/>
              </a:ext>
            </a:extLst>
          </p:cNvPr>
          <p:cNvSpPr>
            <a:spLocks noGrp="1"/>
          </p:cNvSpPr>
          <p:nvPr>
            <p:ph idx="1"/>
          </p:nvPr>
        </p:nvSpPr>
        <p:spPr>
          <a:xfrm>
            <a:off x="838200" y="1248937"/>
            <a:ext cx="10515600" cy="5472542"/>
          </a:xfrm>
        </p:spPr>
        <p:txBody>
          <a:bodyPr/>
          <a:lstStyle/>
          <a:p>
            <a:endParaRPr lang="en-GB" dirty="0">
              <a:solidFill>
                <a:srgbClr val="002060"/>
              </a:solidFill>
            </a:endParaRPr>
          </a:p>
          <a:p>
            <a:r>
              <a:rPr lang="en-GB" dirty="0">
                <a:solidFill>
                  <a:srgbClr val="002060"/>
                </a:solidFill>
              </a:rPr>
              <a:t>Reviews </a:t>
            </a:r>
            <a:r>
              <a:rPr lang="en-GB" b="1" dirty="0">
                <a:solidFill>
                  <a:srgbClr val="002060"/>
                </a:solidFill>
              </a:rPr>
              <a:t>must</a:t>
            </a:r>
            <a:r>
              <a:rPr lang="en-GB" dirty="0">
                <a:solidFill>
                  <a:srgbClr val="002060"/>
                </a:solidFill>
              </a:rPr>
              <a:t> focus on the child or young person’s progress towards achieving the outcomes specified in the EHC plan. The review must also consider whether these outcomes and supporting targets remain appropriate (Para 9.166)</a:t>
            </a:r>
          </a:p>
          <a:p>
            <a:r>
              <a:rPr lang="en-GB" dirty="0">
                <a:solidFill>
                  <a:srgbClr val="002060"/>
                </a:solidFill>
              </a:rPr>
              <a:t>Reviews</a:t>
            </a:r>
            <a:r>
              <a:rPr lang="en-GB" b="1" dirty="0">
                <a:solidFill>
                  <a:srgbClr val="002060"/>
                </a:solidFill>
              </a:rPr>
              <a:t> must </a:t>
            </a:r>
            <a:r>
              <a:rPr lang="en-GB" dirty="0">
                <a:solidFill>
                  <a:srgbClr val="002060"/>
                </a:solidFill>
              </a:rPr>
              <a:t>be undertaken in partnership with the child and their parent or the young person, and must take account of their views, wishes and feelings, (Para 9.168)</a:t>
            </a:r>
          </a:p>
        </p:txBody>
      </p:sp>
      <p:sp>
        <p:nvSpPr>
          <p:cNvPr id="4" name="Slide Number Placeholder 3">
            <a:extLst>
              <a:ext uri="{FF2B5EF4-FFF2-40B4-BE49-F238E27FC236}">
                <a16:creationId xmlns:a16="http://schemas.microsoft.com/office/drawing/2014/main" id="{3A6385B8-9E14-45D6-9176-7A99AADCF051}"/>
              </a:ext>
            </a:extLst>
          </p:cNvPr>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5" name="Picture 4" descr="IASS_logo_WEB">
            <a:extLst>
              <a:ext uri="{FF2B5EF4-FFF2-40B4-BE49-F238E27FC236}">
                <a16:creationId xmlns:a16="http://schemas.microsoft.com/office/drawing/2014/main" id="{F5CFC2B2-F775-474B-A4A6-11803B3CC35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953750" y="5873754"/>
            <a:ext cx="1104900" cy="847725"/>
          </a:xfrm>
          <a:prstGeom prst="rect">
            <a:avLst/>
          </a:prstGeom>
          <a:noFill/>
          <a:ln>
            <a:noFill/>
          </a:ln>
        </p:spPr>
      </p:pic>
      <p:pic>
        <p:nvPicPr>
          <p:cNvPr id="11" name="Audio 10">
            <a:hlinkClick r:id="" action="ppaction://media"/>
            <a:extLst>
              <a:ext uri="{FF2B5EF4-FFF2-40B4-BE49-F238E27FC236}">
                <a16:creationId xmlns:a16="http://schemas.microsoft.com/office/drawing/2014/main" id="{1470D558-3070-5432-CB7C-DBD7418452C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572785090"/>
      </p:ext>
    </p:extLst>
  </p:cSld>
  <p:clrMapOvr>
    <a:masterClrMapping/>
  </p:clrMapOvr>
  <mc:AlternateContent xmlns:mc="http://schemas.openxmlformats.org/markup-compatibility/2006" xmlns:p14="http://schemas.microsoft.com/office/powerpoint/2010/main">
    <mc:Choice Requires="p14">
      <p:transition spd="slow" p14:dur="2000" advTm="40383"/>
    </mc:Choice>
    <mc:Fallback xmlns="">
      <p:transition spd="slow" advTm="40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1127185" y="136521"/>
            <a:ext cx="8924448" cy="1675025"/>
          </a:xfrm>
        </p:spPr>
        <p:txBody>
          <a:bodyPr vert="horz" lIns="91440" tIns="45720" rIns="91440" bIns="45720" rtlCol="0" anchor="b">
            <a:normAutofit fontScale="90000"/>
          </a:bodyPr>
          <a:lstStyle/>
          <a:p>
            <a:pPr>
              <a:lnSpc>
                <a:spcPct val="90000"/>
              </a:lnSpc>
            </a:pPr>
            <a:br>
              <a:rPr lang="en-US" sz="4400" dirty="0">
                <a:solidFill>
                  <a:schemeClr val="accent2">
                    <a:lumMod val="75000"/>
                  </a:schemeClr>
                </a:solidFill>
              </a:rPr>
            </a:br>
            <a:br>
              <a:rPr lang="en-US" sz="4400" dirty="0">
                <a:solidFill>
                  <a:schemeClr val="accent2">
                    <a:lumMod val="75000"/>
                  </a:schemeClr>
                </a:solidFill>
              </a:rPr>
            </a:br>
            <a:r>
              <a:rPr lang="en-US" sz="4400" b="1" dirty="0">
                <a:solidFill>
                  <a:schemeClr val="accent2">
                    <a:lumMod val="75000"/>
                  </a:schemeClr>
                </a:solidFill>
              </a:rPr>
              <a:t>Steps 1 and 2: Before the Annual Review meeting</a:t>
            </a:r>
            <a:br>
              <a:rPr lang="en-US" sz="4100" dirty="0"/>
            </a:br>
            <a:endParaRPr lang="en-US" sz="4100" dirty="0"/>
          </a:p>
        </p:txBody>
      </p:sp>
      <p:sp>
        <p:nvSpPr>
          <p:cNvPr id="3" name="Text Placeholder 2">
            <a:extLst>
              <a:ext uri="{FF2B5EF4-FFF2-40B4-BE49-F238E27FC236}">
                <a16:creationId xmlns:a16="http://schemas.microsoft.com/office/drawing/2014/main" id="{81F9C5FF-4468-4150-8CE6-41700E7CAA92}"/>
              </a:ext>
            </a:extLst>
          </p:cNvPr>
          <p:cNvSpPr>
            <a:spLocks noGrp="1"/>
          </p:cNvSpPr>
          <p:nvPr>
            <p:ph type="body" idx="1"/>
          </p:nvPr>
        </p:nvSpPr>
        <p:spPr>
          <a:xfrm>
            <a:off x="994494" y="1644546"/>
            <a:ext cx="8987706" cy="3945195"/>
          </a:xfrm>
        </p:spPr>
        <p:txBody>
          <a:bodyPr vert="horz" lIns="91440" tIns="45720" rIns="91440" bIns="45720" rtlCol="0" anchor="t">
            <a:normAutofit lnSpcReduction="10000"/>
          </a:bodyPr>
          <a:lstStyle/>
          <a:p>
            <a:pPr marL="457200" indent="-457200">
              <a:buFont typeface="Arial" panose="020B0604020202020204" pitchFamily="34" charset="0"/>
              <a:buChar char="•"/>
            </a:pPr>
            <a:r>
              <a:rPr lang="en-GB" sz="2800" dirty="0">
                <a:solidFill>
                  <a:srgbClr val="002060"/>
                </a:solidFill>
              </a:rPr>
              <a:t>Step 1: The LA Informs the education setting ( if your child is not in education, the LA must organise the meeting)</a:t>
            </a:r>
          </a:p>
          <a:p>
            <a:pPr marL="457200" indent="-457200">
              <a:buFont typeface="Arial" panose="020B0604020202020204" pitchFamily="34" charset="0"/>
              <a:buChar char="•"/>
            </a:pPr>
            <a:r>
              <a:rPr lang="en-GB" sz="2800" dirty="0">
                <a:solidFill>
                  <a:srgbClr val="002060"/>
                </a:solidFill>
              </a:rPr>
              <a:t>Step 2: The Headteacher/ Senco Obtains written information and advice from:</a:t>
            </a:r>
          </a:p>
          <a:p>
            <a:r>
              <a:rPr lang="en-GB" sz="2800" dirty="0">
                <a:solidFill>
                  <a:srgbClr val="002060"/>
                </a:solidFill>
              </a:rPr>
              <a:t> You and your child/Young person</a:t>
            </a:r>
          </a:p>
          <a:p>
            <a:r>
              <a:rPr lang="en-GB" sz="2800" dirty="0">
                <a:solidFill>
                  <a:srgbClr val="002060"/>
                </a:solidFill>
              </a:rPr>
              <a:t> Senco</a:t>
            </a:r>
          </a:p>
          <a:p>
            <a:r>
              <a:rPr lang="en-GB" sz="2800" dirty="0">
                <a:solidFill>
                  <a:srgbClr val="002060"/>
                </a:solidFill>
              </a:rPr>
              <a:t> Health and Social care professionals/any other professionals working with your child.</a:t>
            </a:r>
          </a:p>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endParaRPr>
          </a:p>
          <a:p>
            <a:endParaRPr lang="en-GB" sz="2800" dirty="0">
              <a:solidFill>
                <a:srgbClr val="002060"/>
              </a:solidFill>
            </a:endParaRPr>
          </a:p>
        </p:txBody>
      </p:sp>
      <p:sp>
        <p:nvSpPr>
          <p:cNvPr id="5" name="Slide Number Placeholder 4">
            <a:extLst>
              <a:ext uri="{FF2B5EF4-FFF2-40B4-BE49-F238E27FC236}">
                <a16:creationId xmlns:a16="http://schemas.microsoft.com/office/drawing/2014/main" id="{8C464AAF-F6C1-488D-9C5B-A8C28267B583}"/>
              </a:ext>
            </a:extLst>
          </p:cNvPr>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6" name="Picture 5" descr="IASS_logo_WEB">
            <a:extLst>
              <a:ext uri="{FF2B5EF4-FFF2-40B4-BE49-F238E27FC236}">
                <a16:creationId xmlns:a16="http://schemas.microsoft.com/office/drawing/2014/main" id="{A7671EB9-4920-4EF9-A190-CBC49138C33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929938" y="5873754"/>
            <a:ext cx="1104900" cy="847725"/>
          </a:xfrm>
          <a:prstGeom prst="rect">
            <a:avLst/>
          </a:prstGeom>
          <a:noFill/>
          <a:ln>
            <a:noFill/>
          </a:ln>
        </p:spPr>
      </p:pic>
      <p:pic>
        <p:nvPicPr>
          <p:cNvPr id="13" name="Audio 12">
            <a:hlinkClick r:id="" action="ppaction://media"/>
            <a:extLst>
              <a:ext uri="{FF2B5EF4-FFF2-40B4-BE49-F238E27FC236}">
                <a16:creationId xmlns:a16="http://schemas.microsoft.com/office/drawing/2014/main" id="{8AADC434-6B2D-D370-84CF-034B135EC7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209158491"/>
      </p:ext>
    </p:extLst>
  </p:cSld>
  <p:clrMapOvr>
    <a:masterClrMapping/>
  </p:clrMapOvr>
  <mc:AlternateContent xmlns:mc="http://schemas.openxmlformats.org/markup-compatibility/2006" xmlns:p14="http://schemas.microsoft.com/office/powerpoint/2010/main">
    <mc:Choice Requires="p14">
      <p:transition spd="slow" p14:dur="2000" advTm="75219"/>
    </mc:Choice>
    <mc:Fallback xmlns="">
      <p:transition spd="slow" advTm="75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3"/>
                </p:tgtEl>
              </p:cMediaNode>
            </p:audio>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1127185" y="136521"/>
            <a:ext cx="8924448" cy="1675025"/>
          </a:xfrm>
        </p:spPr>
        <p:txBody>
          <a:bodyPr vert="horz" lIns="91440" tIns="45720" rIns="91440" bIns="45720" rtlCol="0" anchor="b">
            <a:normAutofit fontScale="90000"/>
          </a:bodyPr>
          <a:lstStyle/>
          <a:p>
            <a:pPr>
              <a:lnSpc>
                <a:spcPct val="90000"/>
              </a:lnSpc>
            </a:pPr>
            <a:br>
              <a:rPr lang="en-US" sz="4400" dirty="0">
                <a:solidFill>
                  <a:schemeClr val="accent2">
                    <a:lumMod val="75000"/>
                  </a:schemeClr>
                </a:solidFill>
              </a:rPr>
            </a:br>
            <a:br>
              <a:rPr lang="en-US" sz="4400" dirty="0">
                <a:solidFill>
                  <a:schemeClr val="accent2">
                    <a:lumMod val="75000"/>
                  </a:schemeClr>
                </a:solidFill>
              </a:rPr>
            </a:br>
            <a:r>
              <a:rPr lang="en-US" sz="4400" b="1" dirty="0">
                <a:solidFill>
                  <a:schemeClr val="accent2">
                    <a:lumMod val="75000"/>
                  </a:schemeClr>
                </a:solidFill>
              </a:rPr>
              <a:t>Step 3: </a:t>
            </a:r>
            <a:r>
              <a:rPr lang="en-US" sz="4400" b="1" dirty="0" err="1">
                <a:solidFill>
                  <a:schemeClr val="accent2">
                    <a:lumMod val="75000"/>
                  </a:schemeClr>
                </a:solidFill>
              </a:rPr>
              <a:t>Organising</a:t>
            </a:r>
            <a:r>
              <a:rPr lang="en-US" sz="4400" b="1" dirty="0">
                <a:solidFill>
                  <a:schemeClr val="accent2">
                    <a:lumMod val="75000"/>
                  </a:schemeClr>
                </a:solidFill>
              </a:rPr>
              <a:t> the Annual Review meeting</a:t>
            </a:r>
            <a:br>
              <a:rPr lang="en-US" sz="4100" dirty="0"/>
            </a:br>
            <a:endParaRPr lang="en-US" sz="4100" dirty="0"/>
          </a:p>
        </p:txBody>
      </p:sp>
      <p:sp>
        <p:nvSpPr>
          <p:cNvPr id="3" name="Text Placeholder 2">
            <a:extLst>
              <a:ext uri="{FF2B5EF4-FFF2-40B4-BE49-F238E27FC236}">
                <a16:creationId xmlns:a16="http://schemas.microsoft.com/office/drawing/2014/main" id="{81F9C5FF-4468-4150-8CE6-41700E7CAA92}"/>
              </a:ext>
            </a:extLst>
          </p:cNvPr>
          <p:cNvSpPr>
            <a:spLocks noGrp="1"/>
          </p:cNvSpPr>
          <p:nvPr>
            <p:ph type="body" idx="1"/>
          </p:nvPr>
        </p:nvSpPr>
        <p:spPr>
          <a:xfrm>
            <a:off x="1238493" y="1763815"/>
            <a:ext cx="8987706" cy="3945195"/>
          </a:xfrm>
        </p:spPr>
        <p:txBody>
          <a:bodyPr vert="horz" lIns="91440" tIns="45720" rIns="91440" bIns="45720" rtlCol="0" anchor="t">
            <a:normAutofit/>
          </a:body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457200" algn="l" defTabSz="914354"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rPr>
              <a:t>Your child’s education setting </a:t>
            </a:r>
            <a:r>
              <a:rPr lang="en-GB" sz="2800" dirty="0">
                <a:solidFill>
                  <a:srgbClr val="002060"/>
                </a:solidFill>
                <a:latin typeface="Calibri" panose="020F0502020204030204"/>
              </a:rPr>
              <a:t>is </a:t>
            </a:r>
            <a:r>
              <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rPr>
              <a:t>responsible for:</a:t>
            </a:r>
          </a:p>
          <a:p>
            <a:pPr marL="457200" marR="0" lvl="0" indent="-457200" algn="l" defTabSz="914354" rtl="0" eaLnBrk="1" fontAlgn="auto" latinLnBrk="0" hangingPunct="1">
              <a:lnSpc>
                <a:spcPct val="90000"/>
              </a:lnSpc>
              <a:spcBef>
                <a:spcPts val="1000"/>
              </a:spcBef>
              <a:spcAft>
                <a:spcPts val="0"/>
              </a:spcAft>
              <a:buClrTx/>
              <a:buSzTx/>
              <a:buFontTx/>
              <a:buChar char="-"/>
              <a:tabLst/>
              <a:defRPr/>
            </a:pPr>
            <a:r>
              <a:rPr lang="en-GB" sz="2800" dirty="0">
                <a:solidFill>
                  <a:srgbClr val="002060"/>
                </a:solidFill>
                <a:latin typeface="Calibri" panose="020F0502020204030204"/>
              </a:rPr>
              <a:t>Sending invites to the meeting  at least 2 weeks prior to meeting date</a:t>
            </a:r>
          </a:p>
          <a:p>
            <a:pPr marR="0" lvl="0" algn="l" defTabSz="914354" rtl="0" eaLnBrk="1" fontAlgn="auto" latinLnBrk="0" hangingPunct="1">
              <a:lnSpc>
                <a:spcPct val="90000"/>
              </a:lnSpc>
              <a:spcBef>
                <a:spcPts val="1000"/>
              </a:spcBef>
              <a:spcAft>
                <a:spcPts val="0"/>
              </a:spcAft>
              <a:buClrTx/>
              <a:buSzTx/>
              <a:tabLst/>
              <a:defRPr/>
            </a:pPr>
            <a:endParaRPr lang="en-GB" sz="2800" dirty="0">
              <a:solidFill>
                <a:srgbClr val="002060"/>
              </a:solidFill>
              <a:latin typeface="Calibri" panose="020F0502020204030204"/>
            </a:endParaRPr>
          </a:p>
          <a:p>
            <a:pPr marL="457200" marR="0" lvl="0" indent="-457200" algn="l" defTabSz="914354" rtl="0" eaLnBrk="1" fontAlgn="auto" latinLnBrk="0" hangingPunct="1">
              <a:lnSpc>
                <a:spcPct val="90000"/>
              </a:lnSpc>
              <a:spcBef>
                <a:spcPts val="1000"/>
              </a:spcBef>
              <a:spcAft>
                <a:spcPts val="0"/>
              </a:spcAft>
              <a:buClrTx/>
              <a:buSzTx/>
              <a:buFontTx/>
              <a:buChar char="-"/>
              <a:tabLst/>
              <a:defRPr/>
            </a:pPr>
            <a:r>
              <a:rPr lang="en-GB" sz="2800" dirty="0">
                <a:solidFill>
                  <a:srgbClr val="002060"/>
                </a:solidFill>
                <a:latin typeface="Calibri" panose="020F0502020204030204"/>
              </a:rPr>
              <a:t>Ensuring all invited receive written information 2 weeks prior to meeting date</a:t>
            </a:r>
            <a:endPar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endParaRPr>
          </a:p>
          <a:p>
            <a:endParaRPr lang="en-GB" sz="2800" dirty="0">
              <a:solidFill>
                <a:srgbClr val="002060"/>
              </a:solidFill>
            </a:endParaRPr>
          </a:p>
        </p:txBody>
      </p:sp>
      <p:sp>
        <p:nvSpPr>
          <p:cNvPr id="5" name="Slide Number Placeholder 4">
            <a:extLst>
              <a:ext uri="{FF2B5EF4-FFF2-40B4-BE49-F238E27FC236}">
                <a16:creationId xmlns:a16="http://schemas.microsoft.com/office/drawing/2014/main" id="{8C464AAF-F6C1-488D-9C5B-A8C28267B583}"/>
              </a:ext>
            </a:extLst>
          </p:cNvPr>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6" name="Picture 5" descr="IASS_logo_WEB">
            <a:extLst>
              <a:ext uri="{FF2B5EF4-FFF2-40B4-BE49-F238E27FC236}">
                <a16:creationId xmlns:a16="http://schemas.microsoft.com/office/drawing/2014/main" id="{A7671EB9-4920-4EF9-A190-CBC49138C33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929938" y="5873754"/>
            <a:ext cx="1104900" cy="847725"/>
          </a:xfrm>
          <a:prstGeom prst="rect">
            <a:avLst/>
          </a:prstGeom>
          <a:noFill/>
          <a:ln>
            <a:noFill/>
          </a:ln>
        </p:spPr>
      </p:pic>
      <p:pic>
        <p:nvPicPr>
          <p:cNvPr id="13" name="Audio 12">
            <a:hlinkClick r:id="" action="ppaction://media"/>
            <a:extLst>
              <a:ext uri="{FF2B5EF4-FFF2-40B4-BE49-F238E27FC236}">
                <a16:creationId xmlns:a16="http://schemas.microsoft.com/office/drawing/2014/main" id="{63107CDB-DB98-CAF3-2D7D-7E47659571B6}"/>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325000" t="-160938" r="-325000" b="-160938"/>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1392722803"/>
      </p:ext>
    </p:extLst>
  </p:cSld>
  <p:clrMapOvr>
    <a:masterClrMapping/>
  </p:clrMapOvr>
  <mc:AlternateContent xmlns:mc="http://schemas.openxmlformats.org/markup-compatibility/2006">
    <mc:Choice xmlns:p14="http://schemas.microsoft.com/office/powerpoint/2010/main" Requires="p14">
      <p:transition spd="slow" p14:dur="2000" advTm="62226"/>
    </mc:Choice>
    <mc:Fallback>
      <p:transition spd="slow" advTm="62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1804808" y="35952"/>
            <a:ext cx="8582384" cy="1418530"/>
          </a:xfrm>
        </p:spPr>
        <p:txBody>
          <a:bodyPr vert="horz" lIns="91440" tIns="45720" rIns="91440" bIns="45720" rtlCol="0" anchor="b">
            <a:normAutofit fontScale="90000"/>
          </a:bodyPr>
          <a:lstStyle/>
          <a:p>
            <a:pPr algn="ctr">
              <a:lnSpc>
                <a:spcPct val="90000"/>
              </a:lnSpc>
            </a:pPr>
            <a:br>
              <a:rPr lang="en-US" sz="3200" dirty="0"/>
            </a:br>
            <a:r>
              <a:rPr lang="en-US" sz="5300" b="1" dirty="0">
                <a:solidFill>
                  <a:schemeClr val="accent2">
                    <a:lumMod val="75000"/>
                  </a:schemeClr>
                </a:solidFill>
              </a:rPr>
              <a:t>Step 4: During the Annual Review Meeting</a:t>
            </a:r>
            <a:endParaRPr lang="en-US" sz="4900" b="1" dirty="0">
              <a:solidFill>
                <a:schemeClr val="accent2">
                  <a:lumMod val="75000"/>
                </a:schemeClr>
              </a:solidFill>
            </a:endParaRPr>
          </a:p>
        </p:txBody>
      </p:sp>
      <p:sp>
        <p:nvSpPr>
          <p:cNvPr id="3" name="Text Placeholder 2">
            <a:extLst>
              <a:ext uri="{FF2B5EF4-FFF2-40B4-BE49-F238E27FC236}">
                <a16:creationId xmlns:a16="http://schemas.microsoft.com/office/drawing/2014/main" id="{81F9C5FF-4468-4150-8CE6-41700E7CAA92}"/>
              </a:ext>
            </a:extLst>
          </p:cNvPr>
          <p:cNvSpPr>
            <a:spLocks noGrp="1"/>
          </p:cNvSpPr>
          <p:nvPr>
            <p:ph type="body" idx="1"/>
          </p:nvPr>
        </p:nvSpPr>
        <p:spPr>
          <a:xfrm>
            <a:off x="1029419" y="1604513"/>
            <a:ext cx="10324381" cy="3799005"/>
          </a:xfrm>
        </p:spPr>
        <p:txBody>
          <a:bodyPr vert="horz" lIns="91440" tIns="45720" rIns="91440" bIns="45720" rtlCol="0" anchor="t">
            <a:normAutofit lnSpcReduction="10000"/>
          </a:bodyPr>
          <a:lstStyle/>
          <a:p>
            <a:pPr marR="0" lvl="0" algn="l" defTabSz="914354" rtl="0" eaLnBrk="1" fontAlgn="auto" latinLnBrk="0" hangingPunct="1">
              <a:lnSpc>
                <a:spcPct val="90000"/>
              </a:lnSpc>
              <a:spcBef>
                <a:spcPts val="1000"/>
              </a:spcBef>
              <a:spcAft>
                <a:spcPts val="0"/>
              </a:spcAft>
              <a:buClrTx/>
              <a:buSzTx/>
              <a:tabLst/>
              <a:defRPr/>
            </a:pPr>
            <a:endPar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342900" marR="0" lvl="0" indent="-342900" algn="l" defTabSz="914354"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Gather and assess information so that it can be used to support your child or young person’s progress and their access to teaching and learning.</a:t>
            </a:r>
          </a:p>
          <a:p>
            <a:pPr marL="342900" marR="0" lvl="0" indent="-342900" algn="l" defTabSz="914354"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review the special educational provision </a:t>
            </a:r>
          </a:p>
          <a:p>
            <a:pPr marL="342900" marR="0" lvl="0" indent="-342900" algn="l" defTabSz="914354"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review the health and social care provision</a:t>
            </a:r>
          </a:p>
          <a:p>
            <a:pPr marL="342900" marR="0" lvl="0" indent="-342900" algn="l" defTabSz="914354"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consider the continuing appropriateness of the EHC plan. </a:t>
            </a:r>
          </a:p>
          <a:p>
            <a:pPr marL="342900" marR="0" lvl="0" indent="-342900" algn="l" defTabSz="914354"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Review any interim </a:t>
            </a:r>
            <a:r>
              <a:rPr lang="en-GB" dirty="0">
                <a:solidFill>
                  <a:srgbClr val="002060"/>
                </a:solidFill>
                <a:latin typeface="Calibri" panose="020F0502020204030204"/>
              </a:rPr>
              <a:t>goals</a:t>
            </a: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 set by the early years provider, school or college or other education provider. </a:t>
            </a:r>
          </a:p>
          <a:p>
            <a:pPr marL="342900" marR="0" lvl="0" indent="-342900" algn="l" defTabSz="914354"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set new interim </a:t>
            </a:r>
            <a:r>
              <a:rPr lang="en-GB" dirty="0">
                <a:solidFill>
                  <a:srgbClr val="002060"/>
                </a:solidFill>
                <a:latin typeface="Calibri" panose="020F0502020204030204"/>
              </a:rPr>
              <a:t>goals</a:t>
            </a: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 for the coming year and where appropriate, agree new outcomes.</a:t>
            </a:r>
          </a:p>
          <a:p>
            <a:endParaRPr lang="en-GB" sz="2600" dirty="0">
              <a:solidFill>
                <a:srgbClr val="002060"/>
              </a:solidFill>
            </a:endParaRPr>
          </a:p>
        </p:txBody>
      </p:sp>
      <p:sp>
        <p:nvSpPr>
          <p:cNvPr id="4" name="Slide Number Placeholder 3">
            <a:extLst>
              <a:ext uri="{FF2B5EF4-FFF2-40B4-BE49-F238E27FC236}">
                <a16:creationId xmlns:a16="http://schemas.microsoft.com/office/drawing/2014/main" id="{F2EC00CF-D2B2-43FC-85DB-23D95FF8C508}"/>
              </a:ext>
            </a:extLst>
          </p:cNvPr>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5" name="Picture 4" descr="IASS_logo_WEB">
            <a:extLst>
              <a:ext uri="{FF2B5EF4-FFF2-40B4-BE49-F238E27FC236}">
                <a16:creationId xmlns:a16="http://schemas.microsoft.com/office/drawing/2014/main" id="{842A9CE3-3C4C-467C-A82D-59425ACA3BA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801350" y="5815262"/>
            <a:ext cx="1104900" cy="847725"/>
          </a:xfrm>
          <a:prstGeom prst="rect">
            <a:avLst/>
          </a:prstGeom>
          <a:noFill/>
          <a:ln>
            <a:noFill/>
          </a:ln>
        </p:spPr>
      </p:pic>
      <p:pic>
        <p:nvPicPr>
          <p:cNvPr id="13" name="Audio 12">
            <a:hlinkClick r:id="" action="ppaction://media"/>
            <a:extLst>
              <a:ext uri="{FF2B5EF4-FFF2-40B4-BE49-F238E27FC236}">
                <a16:creationId xmlns:a16="http://schemas.microsoft.com/office/drawing/2014/main" id="{3A9B81B8-07ED-1DFA-CAF4-B2BA2563BAA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190657014"/>
      </p:ext>
    </p:extLst>
  </p:cSld>
  <p:clrMapOvr>
    <a:masterClrMapping/>
  </p:clrMapOvr>
  <mc:AlternateContent xmlns:mc="http://schemas.openxmlformats.org/markup-compatibility/2006">
    <mc:Choice xmlns:p14="http://schemas.microsoft.com/office/powerpoint/2010/main" Requires="p14">
      <p:transition spd="slow" p14:dur="2000" advTm="93119"/>
    </mc:Choice>
    <mc:Fallback>
      <p:transition spd="slow" advTm="93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3"/>
                </p:tgtEl>
              </p:cMediaNode>
            </p:audio>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886545" y="136521"/>
            <a:ext cx="8987707" cy="1583422"/>
          </a:xfrm>
        </p:spPr>
        <p:txBody>
          <a:bodyPr vert="horz" lIns="91440" tIns="45720" rIns="91440" bIns="45720" rtlCol="0" anchor="b">
            <a:normAutofit fontScale="90000"/>
          </a:bodyPr>
          <a:lstStyle/>
          <a:p>
            <a:pPr>
              <a:lnSpc>
                <a:spcPct val="90000"/>
              </a:lnSpc>
            </a:pPr>
            <a:r>
              <a:rPr lang="en-US" sz="4400" b="1" dirty="0">
                <a:solidFill>
                  <a:schemeClr val="accent2">
                    <a:lumMod val="75000"/>
                  </a:schemeClr>
                </a:solidFill>
              </a:rPr>
              <a:t>Step 5: After the Annual Review meeting</a:t>
            </a:r>
            <a:br>
              <a:rPr lang="en-US" sz="4400" dirty="0"/>
            </a:br>
            <a:endParaRPr lang="en-US" sz="4400" dirty="0"/>
          </a:p>
        </p:txBody>
      </p:sp>
      <p:sp>
        <p:nvSpPr>
          <p:cNvPr id="3" name="Text Placeholder 2">
            <a:extLst>
              <a:ext uri="{FF2B5EF4-FFF2-40B4-BE49-F238E27FC236}">
                <a16:creationId xmlns:a16="http://schemas.microsoft.com/office/drawing/2014/main" id="{81F9C5FF-4468-4150-8CE6-41700E7CAA92}"/>
              </a:ext>
            </a:extLst>
          </p:cNvPr>
          <p:cNvSpPr>
            <a:spLocks noGrp="1"/>
          </p:cNvSpPr>
          <p:nvPr>
            <p:ph type="body" idx="1"/>
          </p:nvPr>
        </p:nvSpPr>
        <p:spPr>
          <a:xfrm>
            <a:off x="994493" y="1460602"/>
            <a:ext cx="9513850" cy="4895752"/>
          </a:xfrm>
        </p:spPr>
        <p:txBody>
          <a:bodyPr vert="horz" lIns="91440" tIns="45720" rIns="91440" bIns="45720" rtlCol="0" anchor="t">
            <a:normAutofit fontScale="77500" lnSpcReduction="20000"/>
          </a:bodyPr>
          <a:lstStyle/>
          <a:p>
            <a:endParaRPr lang="en-GB" sz="2800" u="sng" dirty="0">
              <a:solidFill>
                <a:srgbClr val="002060"/>
              </a:solidFill>
            </a:endParaRPr>
          </a:p>
          <a:p>
            <a:pPr marL="342900" indent="-342900" defTabSz="914400">
              <a:lnSpc>
                <a:spcPct val="100000"/>
              </a:lnSpc>
              <a:spcBef>
                <a:spcPts val="0"/>
              </a:spcBef>
              <a:buFont typeface="Arial" panose="020B0604020202020204" pitchFamily="34" charset="0"/>
              <a:buChar char="•"/>
              <a:defRPr/>
            </a:pPr>
            <a:r>
              <a:rPr lang="en-GB" dirty="0">
                <a:solidFill>
                  <a:srgbClr val="002060"/>
                </a:solidFill>
              </a:rPr>
              <a:t>Within 2 weeks of the meeting: Annual review report to be sent to everyone invited to the meeting. This should highlight any requested changes</a:t>
            </a:r>
          </a:p>
          <a:p>
            <a:pPr defTabSz="914400">
              <a:lnSpc>
                <a:spcPct val="100000"/>
              </a:lnSpc>
              <a:spcBef>
                <a:spcPts val="0"/>
              </a:spcBef>
              <a:defRPr/>
            </a:pPr>
            <a:endParaRPr lang="en-GB" dirty="0">
              <a:solidFill>
                <a:srgbClr val="002060"/>
              </a:solidFill>
            </a:endParaRPr>
          </a:p>
          <a:p>
            <a:pPr defTabSz="914400">
              <a:lnSpc>
                <a:spcPct val="100000"/>
              </a:lnSpc>
              <a:spcBef>
                <a:spcPts val="0"/>
              </a:spcBef>
              <a:defRPr/>
            </a:pPr>
            <a:endParaRPr lang="en-GB" dirty="0">
              <a:solidFill>
                <a:srgbClr val="002060"/>
              </a:solidFill>
            </a:endParaRPr>
          </a:p>
          <a:p>
            <a:pPr marL="342900" indent="-342900" defTabSz="914400">
              <a:lnSpc>
                <a:spcPct val="100000"/>
              </a:lnSpc>
              <a:spcBef>
                <a:spcPts val="0"/>
              </a:spcBef>
              <a:buFont typeface="Arial" panose="020B0604020202020204" pitchFamily="34" charset="0"/>
              <a:buChar char="•"/>
              <a:defRPr/>
            </a:pPr>
            <a:r>
              <a:rPr lang="en-GB" dirty="0">
                <a:solidFill>
                  <a:srgbClr val="002060"/>
                </a:solidFill>
              </a:rPr>
              <a:t>LA reviews the annual review report and within 4 weeks of the meeting must write to parents to confirm whether to:</a:t>
            </a:r>
          </a:p>
          <a:p>
            <a:pPr defTabSz="914400">
              <a:lnSpc>
                <a:spcPct val="100000"/>
              </a:lnSpc>
              <a:spcBef>
                <a:spcPts val="0"/>
              </a:spcBef>
              <a:defRPr/>
            </a:pPr>
            <a:r>
              <a:rPr lang="en-GB" dirty="0">
                <a:solidFill>
                  <a:srgbClr val="002060"/>
                </a:solidFill>
              </a:rPr>
              <a:t>      Keep the EHC Plan as it is</a:t>
            </a:r>
          </a:p>
          <a:p>
            <a:pPr defTabSz="914400">
              <a:lnSpc>
                <a:spcPct val="100000"/>
              </a:lnSpc>
              <a:spcBef>
                <a:spcPts val="0"/>
              </a:spcBef>
              <a:defRPr/>
            </a:pPr>
            <a:r>
              <a:rPr lang="en-GB" dirty="0">
                <a:solidFill>
                  <a:srgbClr val="002060"/>
                </a:solidFill>
              </a:rPr>
              <a:t>      Amend the EHC Plan</a:t>
            </a:r>
          </a:p>
          <a:p>
            <a:pPr defTabSz="914400">
              <a:lnSpc>
                <a:spcPct val="100000"/>
              </a:lnSpc>
              <a:spcBef>
                <a:spcPts val="0"/>
              </a:spcBef>
              <a:defRPr/>
            </a:pPr>
            <a:r>
              <a:rPr lang="en-GB" dirty="0">
                <a:solidFill>
                  <a:srgbClr val="002060"/>
                </a:solidFill>
              </a:rPr>
              <a:t>      Cease to maintain the EHC plan</a:t>
            </a:r>
          </a:p>
          <a:p>
            <a:pPr defTabSz="914400">
              <a:lnSpc>
                <a:spcPct val="100000"/>
              </a:lnSpc>
              <a:spcBef>
                <a:spcPts val="0"/>
              </a:spcBef>
              <a:defRPr/>
            </a:pPr>
            <a:endParaRPr lang="en-GB" dirty="0">
              <a:solidFill>
                <a:srgbClr val="002060"/>
              </a:solidFill>
            </a:endParaRPr>
          </a:p>
          <a:p>
            <a:pPr marL="342900" indent="-342900" defTabSz="914400">
              <a:lnSpc>
                <a:spcPct val="100000"/>
              </a:lnSpc>
              <a:spcBef>
                <a:spcPts val="0"/>
              </a:spcBef>
              <a:buFont typeface="Arial" panose="020B0604020202020204" pitchFamily="34" charset="0"/>
              <a:buChar char="•"/>
              <a:defRPr/>
            </a:pPr>
            <a:r>
              <a:rPr lang="en-GB" dirty="0">
                <a:solidFill>
                  <a:srgbClr val="002060"/>
                </a:solidFill>
              </a:rPr>
              <a:t>If amending the EHC Plan, LA must inform you of the proposed changes when they inform you of their decision to amend (within 4 weeks)</a:t>
            </a:r>
          </a:p>
          <a:p>
            <a:pPr defTabSz="914400">
              <a:lnSpc>
                <a:spcPct val="100000"/>
              </a:lnSpc>
              <a:spcBef>
                <a:spcPts val="0"/>
              </a:spcBef>
              <a:defRPr/>
            </a:pPr>
            <a:endParaRPr lang="en-GB" dirty="0">
              <a:solidFill>
                <a:srgbClr val="002060"/>
              </a:solidFill>
            </a:endParaRPr>
          </a:p>
          <a:p>
            <a:pPr marL="342900" indent="-342900" defTabSz="914400">
              <a:lnSpc>
                <a:spcPct val="100000"/>
              </a:lnSpc>
              <a:spcBef>
                <a:spcPts val="0"/>
              </a:spcBef>
              <a:buFont typeface="Arial" panose="020B0604020202020204" pitchFamily="34" charset="0"/>
              <a:buChar char="•"/>
              <a:defRPr/>
            </a:pPr>
            <a:r>
              <a:rPr lang="en-GB" dirty="0">
                <a:solidFill>
                  <a:srgbClr val="002060"/>
                </a:solidFill>
              </a:rPr>
              <a:t>Within 8 weeks of the meeting</a:t>
            </a:r>
          </a:p>
          <a:p>
            <a:pPr defTabSz="914400">
              <a:lnSpc>
                <a:spcPct val="100000"/>
              </a:lnSpc>
              <a:spcBef>
                <a:spcPts val="0"/>
              </a:spcBef>
              <a:defRPr/>
            </a:pPr>
            <a:r>
              <a:rPr lang="en-GB" dirty="0">
                <a:solidFill>
                  <a:srgbClr val="002060"/>
                </a:solidFill>
              </a:rPr>
              <a:t>     The LA must issue you with the final EHC Plan.</a:t>
            </a:r>
          </a:p>
          <a:p>
            <a:pPr defTabSz="914400">
              <a:lnSpc>
                <a:spcPct val="100000"/>
              </a:lnSpc>
              <a:spcBef>
                <a:spcPts val="0"/>
              </a:spcBef>
              <a:defRPr/>
            </a:pPr>
            <a:r>
              <a:rPr lang="en-GB" dirty="0">
                <a:solidFill>
                  <a:srgbClr val="002060"/>
                </a:solidFill>
              </a:rPr>
              <a:t>    Right to appeal will be given at this stage</a:t>
            </a:r>
          </a:p>
          <a:p>
            <a:pPr defTabSz="914400">
              <a:lnSpc>
                <a:spcPct val="100000"/>
              </a:lnSpc>
              <a:spcBef>
                <a:spcPts val="0"/>
              </a:spcBef>
              <a:defRPr/>
            </a:pPr>
            <a:endParaRPr lang="en-GB" dirty="0">
              <a:solidFill>
                <a:srgbClr val="002060"/>
              </a:solidFill>
            </a:endParaRPr>
          </a:p>
          <a:p>
            <a:pPr marL="342900" indent="-342900" defTabSz="914400">
              <a:lnSpc>
                <a:spcPct val="100000"/>
              </a:lnSpc>
              <a:spcBef>
                <a:spcPts val="0"/>
              </a:spcBef>
              <a:buFont typeface="Arial" panose="020B0604020202020204" pitchFamily="34" charset="0"/>
              <a:buChar char="•"/>
              <a:defRPr/>
            </a:pPr>
            <a:r>
              <a:rPr lang="en-GB" dirty="0">
                <a:solidFill>
                  <a:srgbClr val="002060"/>
                </a:solidFill>
              </a:rPr>
              <a:t>Whole process should take no longer than 12 weeks </a:t>
            </a:r>
          </a:p>
          <a:p>
            <a:pPr defTabSz="914400">
              <a:lnSpc>
                <a:spcPct val="100000"/>
              </a:lnSpc>
              <a:spcBef>
                <a:spcPts val="0"/>
              </a:spcBef>
              <a:defRPr/>
            </a:pPr>
            <a:r>
              <a:rPr lang="en-GB" b="1" i="1" dirty="0">
                <a:solidFill>
                  <a:srgbClr val="002060"/>
                </a:solidFill>
              </a:rPr>
              <a:t>R (L, M, and P) v Devon County Council  [2022] EWHC 493 </a:t>
            </a:r>
          </a:p>
          <a:p>
            <a:pPr defTabSz="914400">
              <a:lnSpc>
                <a:spcPct val="100000"/>
              </a:lnSpc>
              <a:spcBef>
                <a:spcPts val="0"/>
              </a:spcBef>
              <a:defRPr/>
            </a:pPr>
            <a:endParaRPr lang="en-GB" dirty="0">
              <a:solidFill>
                <a:srgbClr val="002060"/>
              </a:solidFill>
            </a:endParaRPr>
          </a:p>
          <a:p>
            <a:pPr marL="342900" indent="-342900" defTabSz="914400">
              <a:lnSpc>
                <a:spcPct val="100000"/>
              </a:lnSpc>
              <a:spcBef>
                <a:spcPts val="0"/>
              </a:spcBef>
              <a:buFont typeface="Arial" panose="020B0604020202020204" pitchFamily="34" charset="0"/>
              <a:buChar char="•"/>
              <a:defRPr/>
            </a:pPr>
            <a:endParaRPr lang="en-GB" dirty="0">
              <a:solidFill>
                <a:schemeClr val="tx1"/>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prstClr val="black"/>
              </a:solidFill>
              <a:effectLst/>
              <a:uLnTx/>
              <a:uFillTx/>
              <a:ea typeface="+mn-ea"/>
              <a:cs typeface="+mn-cs"/>
            </a:endParaRPr>
          </a:p>
          <a:p>
            <a:endParaRPr lang="en-US" dirty="0">
              <a:solidFill>
                <a:schemeClr val="tx1"/>
              </a:solidFill>
            </a:endParaRPr>
          </a:p>
        </p:txBody>
      </p:sp>
      <p:sp>
        <p:nvSpPr>
          <p:cNvPr id="4" name="Slide Number Placeholder 3">
            <a:extLst>
              <a:ext uri="{FF2B5EF4-FFF2-40B4-BE49-F238E27FC236}">
                <a16:creationId xmlns:a16="http://schemas.microsoft.com/office/drawing/2014/main" id="{34949978-28C4-4DA5-814F-6CD28FE07DBE}"/>
              </a:ext>
            </a:extLst>
          </p:cNvPr>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5" name="Picture 4" descr="IASS_logo_WEB">
            <a:extLst>
              <a:ext uri="{FF2B5EF4-FFF2-40B4-BE49-F238E27FC236}">
                <a16:creationId xmlns:a16="http://schemas.microsoft.com/office/drawing/2014/main" id="{7F28EAE3-9DB3-4684-856D-1C6756DE69C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953750" y="5873754"/>
            <a:ext cx="1104900" cy="847725"/>
          </a:xfrm>
          <a:prstGeom prst="rect">
            <a:avLst/>
          </a:prstGeom>
          <a:noFill/>
          <a:ln>
            <a:noFill/>
          </a:ln>
        </p:spPr>
      </p:pic>
      <p:pic>
        <p:nvPicPr>
          <p:cNvPr id="19" name="Audio 18">
            <a:hlinkClick r:id="" action="ppaction://media"/>
            <a:extLst>
              <a:ext uri="{FF2B5EF4-FFF2-40B4-BE49-F238E27FC236}">
                <a16:creationId xmlns:a16="http://schemas.microsoft.com/office/drawing/2014/main" id="{97350B58-47EF-EE45-A5DF-BFAF0322A697}"/>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325000" t="-160938" r="-325000" b="-160938"/>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1454224417"/>
      </p:ext>
    </p:extLst>
  </p:cSld>
  <p:clrMapOvr>
    <a:masterClrMapping/>
  </p:clrMapOvr>
  <mc:AlternateContent xmlns:mc="http://schemas.openxmlformats.org/markup-compatibility/2006">
    <mc:Choice xmlns:p14="http://schemas.microsoft.com/office/powerpoint/2010/main" Requires="p14">
      <p:transition spd="slow" p14:dur="2000" advTm="114724"/>
    </mc:Choice>
    <mc:Fallback>
      <p:transition spd="slow" advTm="114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19"/>
                </p:tgtEl>
              </p:cMediaNode>
            </p:audio>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E7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34487-E9D8-4B40-85DC-06E009DF78A7}"/>
              </a:ext>
            </a:extLst>
          </p:cNvPr>
          <p:cNvSpPr>
            <a:spLocks noGrp="1"/>
          </p:cNvSpPr>
          <p:nvPr>
            <p:ph type="title"/>
          </p:nvPr>
        </p:nvSpPr>
        <p:spPr>
          <a:xfrm>
            <a:off x="1047205" y="216892"/>
            <a:ext cx="10515600" cy="1325563"/>
          </a:xfrm>
        </p:spPr>
        <p:txBody>
          <a:bodyPr/>
          <a:lstStyle/>
          <a:p>
            <a:r>
              <a:rPr lang="en-GB" dirty="0"/>
              <a:t>        </a:t>
            </a:r>
            <a:r>
              <a:rPr lang="en-GB" b="1" dirty="0">
                <a:solidFill>
                  <a:schemeClr val="accent2">
                    <a:lumMod val="75000"/>
                  </a:schemeClr>
                </a:solidFill>
              </a:rPr>
              <a:t>Preparing for an Annual Review meeting</a:t>
            </a:r>
          </a:p>
        </p:txBody>
      </p:sp>
      <p:sp>
        <p:nvSpPr>
          <p:cNvPr id="3" name="Content Placeholder 2">
            <a:extLst>
              <a:ext uri="{FF2B5EF4-FFF2-40B4-BE49-F238E27FC236}">
                <a16:creationId xmlns:a16="http://schemas.microsoft.com/office/drawing/2014/main" id="{197F1E70-A480-468E-8EB5-21842A190F3C}"/>
              </a:ext>
            </a:extLst>
          </p:cNvPr>
          <p:cNvSpPr>
            <a:spLocks noGrp="1"/>
          </p:cNvSpPr>
          <p:nvPr>
            <p:ph idx="1"/>
          </p:nvPr>
        </p:nvSpPr>
        <p:spPr>
          <a:xfrm>
            <a:off x="838200" y="1542455"/>
            <a:ext cx="10515600" cy="4634508"/>
          </a:xfrm>
        </p:spPr>
        <p:txBody>
          <a:bodyPr>
            <a:normAutofit/>
          </a:bodyPr>
          <a:lstStyle/>
          <a:p>
            <a:pPr defTabSz="914354">
              <a:defRPr/>
            </a:pPr>
            <a:r>
              <a:rPr kumimoji="0" lang="en-GB" sz="2400" b="1" i="0" u="none" strike="noStrike" kern="1200" cap="none" spc="0" normalizeH="0" baseline="0" noProof="0" dirty="0">
                <a:ln>
                  <a:noFill/>
                </a:ln>
                <a:solidFill>
                  <a:srgbClr val="002060"/>
                </a:solidFill>
                <a:effectLst/>
                <a:uLnTx/>
                <a:uFillTx/>
                <a:latin typeface="Calibri" panose="020F0502020204030204"/>
                <a:ea typeface="+mn-ea"/>
                <a:cs typeface="+mn-cs"/>
              </a:rPr>
              <a:t>Things to consider:</a:t>
            </a:r>
          </a:p>
          <a:p>
            <a:pPr marL="0" marR="0" lvl="0" indent="0" algn="l" defTabSz="914354" rtl="0" eaLnBrk="1" fontAlgn="auto" latinLnBrk="0" hangingPunct="1">
              <a:lnSpc>
                <a:spcPct val="90000"/>
              </a:lnSpc>
              <a:spcBef>
                <a:spcPts val="1000"/>
              </a:spcBef>
              <a:spcAft>
                <a:spcPts val="0"/>
              </a:spcAft>
              <a:buClrTx/>
              <a:buSzTx/>
              <a:buNone/>
              <a:tabLst/>
              <a:defRPr/>
            </a:pPr>
            <a:r>
              <a:rPr lang="en-GB" sz="2400" dirty="0">
                <a:solidFill>
                  <a:srgbClr val="002060"/>
                </a:solidFill>
                <a:latin typeface="Calibri" panose="020F0502020204030204"/>
              </a:rPr>
              <a:t>-  Is the education setting still suitable in meeting your child’s needs?</a:t>
            </a:r>
          </a:p>
          <a:p>
            <a:pPr marR="0" lvl="0" algn="l" defTabSz="914354" rtl="0" eaLnBrk="1" fontAlgn="auto" latinLnBrk="0" hangingPunct="1">
              <a:lnSpc>
                <a:spcPct val="90000"/>
              </a:lnSpc>
              <a:spcBef>
                <a:spcPts val="1000"/>
              </a:spcBef>
              <a:spcAft>
                <a:spcPts val="0"/>
              </a:spcAft>
              <a:buClrTx/>
              <a:buSzTx/>
              <a:buFontTx/>
              <a:buChar char="-"/>
              <a:tabLst/>
              <a:defRPr/>
            </a:pPr>
            <a:r>
              <a:rPr lang="en-GB" sz="2400" dirty="0">
                <a:solidFill>
                  <a:srgbClr val="002060"/>
                </a:solidFill>
                <a:latin typeface="Calibri" panose="020F0502020204030204"/>
              </a:rPr>
              <a:t>What provision you think is helping your child. Do they need more/different types of support?</a:t>
            </a:r>
          </a:p>
          <a:p>
            <a:pPr marR="0" lvl="0" algn="l" defTabSz="914354" rtl="0" eaLnBrk="1" fontAlgn="auto" latinLnBrk="0" hangingPunct="1">
              <a:lnSpc>
                <a:spcPct val="90000"/>
              </a:lnSpc>
              <a:spcBef>
                <a:spcPts val="1000"/>
              </a:spcBef>
              <a:spcAft>
                <a:spcPts val="0"/>
              </a:spcAft>
              <a:buClrTx/>
              <a:buSzTx/>
              <a:buFontTx/>
              <a:buChar char="-"/>
              <a:tabLst/>
              <a:defRPr/>
            </a:pPr>
            <a:r>
              <a:rPr lang="en-GB" sz="2400" dirty="0">
                <a:solidFill>
                  <a:srgbClr val="002060"/>
                </a:solidFill>
                <a:latin typeface="Calibri" panose="020F0502020204030204"/>
              </a:rPr>
              <a:t>Any changes to Section A?</a:t>
            </a:r>
          </a:p>
          <a:p>
            <a:pPr marR="0" lvl="0" algn="l" defTabSz="914354" rtl="0" eaLnBrk="1" fontAlgn="auto" latinLnBrk="0" hangingPunct="1">
              <a:lnSpc>
                <a:spcPct val="90000"/>
              </a:lnSpc>
              <a:spcBef>
                <a:spcPts val="1000"/>
              </a:spcBef>
              <a:spcAft>
                <a:spcPts val="0"/>
              </a:spcAft>
              <a:buClrTx/>
              <a:buSzTx/>
              <a:buFontTx/>
              <a:buChar char="-"/>
              <a:tabLst/>
              <a:defRPr/>
            </a:pPr>
            <a:r>
              <a:rPr kumimoji="0" lang="en-GB" sz="2400" i="0" u="none" strike="noStrike" kern="1200" cap="none" spc="0" normalizeH="0" baseline="0" noProof="0" dirty="0">
                <a:ln>
                  <a:noFill/>
                </a:ln>
                <a:solidFill>
                  <a:srgbClr val="002060"/>
                </a:solidFill>
                <a:effectLst/>
                <a:uLnTx/>
                <a:uFillTx/>
                <a:latin typeface="Calibri" panose="020F0502020204030204"/>
                <a:ea typeface="+mn-ea"/>
                <a:cs typeface="+mn-cs"/>
              </a:rPr>
              <a:t>Any areas of concern?</a:t>
            </a:r>
          </a:p>
          <a:p>
            <a:pPr marL="0" marR="0" lvl="0" indent="0" algn="l" defTabSz="914354" rtl="0" eaLnBrk="1" fontAlgn="auto" latinLnBrk="0" hangingPunct="1">
              <a:lnSpc>
                <a:spcPct val="90000"/>
              </a:lnSpc>
              <a:spcBef>
                <a:spcPts val="1000"/>
              </a:spcBef>
              <a:spcAft>
                <a:spcPts val="0"/>
              </a:spcAft>
              <a:buClrTx/>
              <a:buSzTx/>
              <a:buNone/>
              <a:tabLst/>
              <a:defRPr/>
            </a:pPr>
            <a:r>
              <a:rPr lang="en-GB" sz="2400" dirty="0">
                <a:solidFill>
                  <a:srgbClr val="002060"/>
                </a:solidFill>
                <a:latin typeface="Calibri" panose="020F0502020204030204"/>
              </a:rPr>
              <a:t>- Any further information you think needs to be included in the EHC plan?</a:t>
            </a:r>
            <a:endParaRPr kumimoji="0" lang="en-GB" sz="1400" i="0" u="none" strike="noStrike" kern="1200" cap="none" spc="0" normalizeH="0" baseline="0" noProof="0" dirty="0">
              <a:ln>
                <a:noFill/>
              </a:ln>
              <a:solidFill>
                <a:srgbClr val="002060"/>
              </a:solidFill>
              <a:effectLst/>
              <a:uLnTx/>
              <a:uFillTx/>
              <a:ea typeface="+mn-ea"/>
              <a:cs typeface="+mn-cs"/>
            </a:endParaRPr>
          </a:p>
          <a:p>
            <a:pPr marR="0" lvl="0" algn="l" defTabSz="914354" rtl="0" eaLnBrk="1" fontAlgn="auto" latinLnBrk="0" hangingPunct="1">
              <a:lnSpc>
                <a:spcPct val="90000"/>
              </a:lnSpc>
              <a:spcBef>
                <a:spcPts val="1000"/>
              </a:spcBef>
              <a:spcAft>
                <a:spcPts val="0"/>
              </a:spcAft>
              <a:buSzTx/>
              <a:tabLst/>
              <a:defRPr/>
            </a:pPr>
            <a:endParaRPr kumimoji="0" lang="en-GB" sz="4400" b="1" i="0" u="none" strike="noStrike" kern="1200" cap="none" spc="0" normalizeH="0" baseline="0" noProof="0" dirty="0">
              <a:ln>
                <a:noFill/>
              </a:ln>
              <a:solidFill>
                <a:srgbClr val="002060"/>
              </a:solidFill>
              <a:effectLst/>
              <a:uLnTx/>
              <a:uFillTx/>
              <a:ea typeface="+mn-ea"/>
              <a:cs typeface="+mn-cs"/>
            </a:endParaRPr>
          </a:p>
          <a:p>
            <a:pPr marL="0" marR="0" lvl="0" indent="0" algn="l" defTabSz="914354" rtl="0" eaLnBrk="1" fontAlgn="auto" latinLnBrk="0" hangingPunct="1">
              <a:lnSpc>
                <a:spcPct val="90000"/>
              </a:lnSpc>
              <a:spcBef>
                <a:spcPts val="1000"/>
              </a:spcBef>
              <a:spcAft>
                <a:spcPts val="0"/>
              </a:spcAft>
              <a:buClrTx/>
              <a:buSzTx/>
              <a:buNone/>
              <a:tabLst/>
              <a:defRPr/>
            </a:pPr>
            <a:endParaRPr kumimoji="0" lang="en-GB" sz="4400" b="1" i="0" u="none" strike="noStrike" kern="1200" cap="none" spc="0" normalizeH="0" baseline="0" noProof="0" dirty="0">
              <a:ln>
                <a:noFill/>
              </a:ln>
              <a:solidFill>
                <a:srgbClr val="002060"/>
              </a:solidFill>
              <a:effectLst/>
              <a:uLnTx/>
              <a:uFillTx/>
              <a:ea typeface="+mn-ea"/>
              <a:cs typeface="+mn-cs"/>
            </a:endParaRPr>
          </a:p>
          <a:p>
            <a:pPr marR="0" lvl="0" algn="l" defTabSz="914354" rtl="0" eaLnBrk="1" fontAlgn="auto" latinLnBrk="0" hangingPunct="1">
              <a:lnSpc>
                <a:spcPct val="90000"/>
              </a:lnSpc>
              <a:spcBef>
                <a:spcPts val="1000"/>
              </a:spcBef>
              <a:spcAft>
                <a:spcPts val="0"/>
              </a:spcAft>
              <a:buClrTx/>
              <a:buSzTx/>
              <a:tabLst/>
              <a:defRPr/>
            </a:pPr>
            <a:endParaRPr kumimoji="0" lang="en-GB" sz="4400" b="1" i="0" u="none" strike="noStrike" kern="1200" cap="none" spc="0" normalizeH="0" baseline="0" noProof="0" dirty="0">
              <a:ln>
                <a:noFill/>
              </a:ln>
              <a:solidFill>
                <a:srgbClr val="002060"/>
              </a:solidFill>
              <a:effectLst/>
              <a:uLnTx/>
              <a:uFillTx/>
              <a:ea typeface="+mn-ea"/>
              <a:cs typeface="+mn-cs"/>
            </a:endParaRPr>
          </a:p>
          <a:p>
            <a:pPr marR="0" lvl="0" algn="l" defTabSz="914354" rtl="0" eaLnBrk="1" fontAlgn="auto" latinLnBrk="0" hangingPunct="1">
              <a:lnSpc>
                <a:spcPct val="90000"/>
              </a:lnSpc>
              <a:spcBef>
                <a:spcPts val="1000"/>
              </a:spcBef>
              <a:spcAft>
                <a:spcPts val="0"/>
              </a:spcAft>
              <a:buClrTx/>
              <a:buSzTx/>
              <a:tabLst/>
              <a:defRPr/>
            </a:pPr>
            <a:endParaRPr kumimoji="0" lang="en-GB" sz="2400" b="1" i="0" u="none" strike="noStrike" kern="1200" cap="none" spc="0" normalizeH="0" baseline="0" noProof="0" dirty="0">
              <a:ln>
                <a:noFill/>
              </a:ln>
              <a:solidFill>
                <a:srgbClr val="002060"/>
              </a:solidFill>
              <a:effectLst/>
              <a:uLnTx/>
              <a:uFillTx/>
              <a:ea typeface="+mn-ea"/>
              <a:cs typeface="+mn-cs"/>
            </a:endParaRPr>
          </a:p>
          <a:p>
            <a:pPr marR="0" lvl="0" algn="l" defTabSz="914354" rtl="0" eaLnBrk="1" fontAlgn="auto" latinLnBrk="0" hangingPunct="1">
              <a:lnSpc>
                <a:spcPct val="90000"/>
              </a:lnSpc>
              <a:spcBef>
                <a:spcPts val="1000"/>
              </a:spcBef>
              <a:spcAft>
                <a:spcPts val="0"/>
              </a:spcAft>
              <a:buClrTx/>
              <a:buSzTx/>
              <a:tabLst/>
              <a:defRPr/>
            </a:pPr>
            <a:endParaRPr lang="en-GB" sz="2400" b="1" dirty="0">
              <a:solidFill>
                <a:srgbClr val="002060"/>
              </a:solidFill>
            </a:endParaRPr>
          </a:p>
          <a:p>
            <a:pPr marR="0" lvl="0" algn="l" defTabSz="914354" rtl="0" eaLnBrk="1" fontAlgn="auto" latinLnBrk="0" hangingPunct="1">
              <a:lnSpc>
                <a:spcPct val="90000"/>
              </a:lnSpc>
              <a:spcBef>
                <a:spcPts val="1000"/>
              </a:spcBef>
              <a:spcAft>
                <a:spcPts val="0"/>
              </a:spcAft>
              <a:buClrTx/>
              <a:buSzTx/>
              <a:tabLst/>
              <a:defRPr/>
            </a:pPr>
            <a:endParaRPr kumimoji="0" lang="en-GB" sz="2400" b="1" i="0" u="none" strike="noStrike" kern="1200" cap="none" spc="0" normalizeH="0" baseline="0" noProof="0" dirty="0">
              <a:ln>
                <a:noFill/>
              </a:ln>
              <a:solidFill>
                <a:srgbClr val="002060"/>
              </a:solidFill>
              <a:effectLst/>
              <a:uLnTx/>
              <a:uFillTx/>
              <a:ea typeface="+mn-ea"/>
              <a:cs typeface="+mn-cs"/>
            </a:endParaRPr>
          </a:p>
          <a:p>
            <a:pPr marL="0" marR="0" lvl="0" indent="0" algn="l" defTabSz="914354" rtl="0" eaLnBrk="1" fontAlgn="auto" latinLnBrk="0" hangingPunct="1">
              <a:lnSpc>
                <a:spcPct val="90000"/>
              </a:lnSpc>
              <a:spcBef>
                <a:spcPts val="1000"/>
              </a:spcBef>
              <a:spcAft>
                <a:spcPts val="0"/>
              </a:spcAft>
              <a:buClrTx/>
              <a:buSzTx/>
              <a:buNone/>
              <a:tabLst/>
              <a:defRPr/>
            </a:pPr>
            <a:endParaRPr kumimoji="0" lang="en-GB" sz="2400" b="1" i="0" u="none" strike="noStrike" kern="1200" cap="none" spc="0" normalizeH="0" baseline="0" noProof="0" dirty="0">
              <a:ln>
                <a:noFill/>
              </a:ln>
              <a:solidFill>
                <a:srgbClr val="002060"/>
              </a:solidFill>
              <a:effectLst/>
              <a:uLnTx/>
              <a:uFillTx/>
              <a:ea typeface="+mn-ea"/>
              <a:cs typeface="+mn-cs"/>
            </a:endParaRPr>
          </a:p>
          <a:p>
            <a:pPr marR="0" lvl="0" algn="l" defTabSz="914354" rtl="0" eaLnBrk="1" fontAlgn="auto" latinLnBrk="0" hangingPunct="1">
              <a:lnSpc>
                <a:spcPct val="90000"/>
              </a:lnSpc>
              <a:spcBef>
                <a:spcPts val="1000"/>
              </a:spcBef>
              <a:spcAft>
                <a:spcPts val="0"/>
              </a:spcAft>
              <a:buClrTx/>
              <a:buSzTx/>
              <a:tabLst/>
              <a:defRPr/>
            </a:pPr>
            <a:endParaRPr kumimoji="0" lang="en-GB" sz="2400" b="1" i="0" u="none" strike="noStrike" kern="1200" cap="none" spc="0" normalizeH="0" baseline="0" noProof="0" dirty="0">
              <a:ln>
                <a:noFill/>
              </a:ln>
              <a:solidFill>
                <a:srgbClr val="002060"/>
              </a:solidFill>
              <a:effectLst/>
              <a:uLnTx/>
              <a:uFillTx/>
              <a:ea typeface="+mn-ea"/>
              <a:cs typeface="+mn-cs"/>
            </a:endParaRPr>
          </a:p>
          <a:p>
            <a:pPr marR="0" lvl="0" algn="l" defTabSz="914354" rtl="0" eaLnBrk="1" fontAlgn="auto" latinLnBrk="0" hangingPunct="1">
              <a:lnSpc>
                <a:spcPct val="90000"/>
              </a:lnSpc>
              <a:spcBef>
                <a:spcPts val="1000"/>
              </a:spcBef>
              <a:spcAft>
                <a:spcPts val="0"/>
              </a:spcAft>
              <a:buClrTx/>
              <a:buSzTx/>
              <a:tabLst/>
              <a:defRPr/>
            </a:pPr>
            <a:endParaRPr kumimoji="0" lang="en-GB" sz="2400" b="1" i="0" u="none" strike="noStrike" kern="1200" cap="none" spc="0" normalizeH="0" baseline="0" noProof="0" dirty="0">
              <a:ln>
                <a:noFill/>
              </a:ln>
              <a:solidFill>
                <a:srgbClr val="002060"/>
              </a:solidFill>
              <a:effectLst/>
              <a:uLnTx/>
              <a:uFillTx/>
              <a:ea typeface="+mn-ea"/>
              <a:cs typeface="+mn-cs"/>
            </a:endParaRPr>
          </a:p>
          <a:p>
            <a:pPr marL="0" marR="0" lvl="0" indent="0" algn="l" defTabSz="914354" rtl="0" eaLnBrk="1" fontAlgn="auto" latinLnBrk="0" hangingPunct="1">
              <a:lnSpc>
                <a:spcPct val="90000"/>
              </a:lnSpc>
              <a:spcBef>
                <a:spcPts val="1000"/>
              </a:spcBef>
              <a:spcAft>
                <a:spcPts val="0"/>
              </a:spcAft>
              <a:buClrTx/>
              <a:buSzTx/>
              <a:buNone/>
              <a:tabLst/>
              <a:defRPr/>
            </a:pPr>
            <a:endParaRPr lang="en-GB" sz="2400" b="1" dirty="0">
              <a:solidFill>
                <a:srgbClr val="002060"/>
              </a:solidFill>
            </a:endParaRPr>
          </a:p>
          <a:p>
            <a:pPr marL="0" marR="0" lvl="0" indent="0" algn="l" defTabSz="914354" rtl="0" eaLnBrk="1" fontAlgn="auto" latinLnBrk="0" hangingPunct="1">
              <a:lnSpc>
                <a:spcPct val="90000"/>
              </a:lnSpc>
              <a:spcBef>
                <a:spcPts val="1000"/>
              </a:spcBef>
              <a:spcAft>
                <a:spcPts val="0"/>
              </a:spcAft>
              <a:buClrTx/>
              <a:buSzTx/>
              <a:buNone/>
              <a:tabLst/>
              <a:defRPr/>
            </a:pPr>
            <a:endParaRPr kumimoji="0" lang="en-GB" sz="2400" b="1" i="0" u="none" strike="noStrike" kern="1200" cap="none" spc="0" normalizeH="0" baseline="0" noProof="0" dirty="0">
              <a:ln>
                <a:noFill/>
              </a:ln>
              <a:solidFill>
                <a:srgbClr val="002060"/>
              </a:solidFill>
              <a:effectLst/>
              <a:uLnTx/>
              <a:uFillTx/>
              <a:ea typeface="+mn-ea"/>
              <a:cs typeface="+mn-cs"/>
            </a:endParaRPr>
          </a:p>
          <a:p>
            <a:pPr marL="0" marR="0" lvl="0" indent="0" algn="l" defTabSz="914354" rtl="0" eaLnBrk="1" fontAlgn="auto" latinLnBrk="0" hangingPunct="1">
              <a:lnSpc>
                <a:spcPct val="90000"/>
              </a:lnSpc>
              <a:spcBef>
                <a:spcPts val="1000"/>
              </a:spcBef>
              <a:spcAft>
                <a:spcPts val="0"/>
              </a:spcAft>
              <a:buClrTx/>
              <a:buSzTx/>
              <a:buNone/>
              <a:tabLst/>
              <a:defRPr/>
            </a:pPr>
            <a:endParaRPr kumimoji="0" lang="en-GB" sz="2400" b="1" i="0" u="none" strike="noStrike" kern="1200" cap="none" spc="0" normalizeH="0" baseline="0" noProof="0" dirty="0">
              <a:ln>
                <a:noFill/>
              </a:ln>
              <a:solidFill>
                <a:srgbClr val="002060"/>
              </a:solidFill>
              <a:effectLst/>
              <a:uLnTx/>
              <a:uFillTx/>
              <a:ea typeface="+mn-ea"/>
              <a:cs typeface="+mn-cs"/>
            </a:endParaRPr>
          </a:p>
          <a:p>
            <a:pPr marL="0" marR="0" lvl="0" indent="0" algn="l" defTabSz="914354" rtl="0" eaLnBrk="1" fontAlgn="auto" latinLnBrk="0" hangingPunct="1">
              <a:lnSpc>
                <a:spcPct val="90000"/>
              </a:lnSpc>
              <a:spcBef>
                <a:spcPts val="1000"/>
              </a:spcBef>
              <a:spcAft>
                <a:spcPts val="0"/>
              </a:spcAft>
              <a:buClrTx/>
              <a:buSzTx/>
              <a:buNone/>
              <a:tabLst/>
              <a:defRPr/>
            </a:pPr>
            <a:endParaRPr kumimoji="0" lang="en-GB" sz="2400" b="1" i="0" u="none" strike="noStrike" kern="1200" cap="none" spc="0" normalizeH="0" baseline="0" noProof="0" dirty="0">
              <a:ln>
                <a:noFill/>
              </a:ln>
              <a:solidFill>
                <a:srgbClr val="002060"/>
              </a:solidFill>
              <a:effectLst/>
              <a:uLnTx/>
              <a:uFillTx/>
              <a:ea typeface="+mn-ea"/>
              <a:cs typeface="+mn-cs"/>
            </a:endParaRPr>
          </a:p>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i="0" u="none" strike="noStrike" kern="1200" cap="none" spc="0" normalizeH="0" baseline="0" noProof="0" dirty="0">
              <a:ln>
                <a:noFill/>
              </a:ln>
              <a:solidFill>
                <a:srgbClr val="002060"/>
              </a:solidFill>
              <a:effectLst/>
              <a:uLnTx/>
              <a:uFillTx/>
              <a:latin typeface="Calibri" panose="020F0502020204030204"/>
              <a:ea typeface="+mn-ea"/>
              <a:cs typeface="+mn-cs"/>
            </a:endParaRPr>
          </a:p>
          <a:p>
            <a:endParaRPr lang="en-GB" dirty="0"/>
          </a:p>
        </p:txBody>
      </p:sp>
      <p:sp>
        <p:nvSpPr>
          <p:cNvPr id="4" name="Slide Number Placeholder 3">
            <a:extLst>
              <a:ext uri="{FF2B5EF4-FFF2-40B4-BE49-F238E27FC236}">
                <a16:creationId xmlns:a16="http://schemas.microsoft.com/office/drawing/2014/main" id="{96247466-04DF-4008-BAAF-8FB087120244}"/>
              </a:ext>
            </a:extLst>
          </p:cNvPr>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5" name="Picture 4" descr="IASS_logo_WEB">
            <a:extLst>
              <a:ext uri="{FF2B5EF4-FFF2-40B4-BE49-F238E27FC236}">
                <a16:creationId xmlns:a16="http://schemas.microsoft.com/office/drawing/2014/main" id="{22F58645-6E3A-4845-8E14-C790B82E5F0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953750" y="5873754"/>
            <a:ext cx="1104900" cy="847725"/>
          </a:xfrm>
          <a:prstGeom prst="rect">
            <a:avLst/>
          </a:prstGeom>
          <a:noFill/>
          <a:ln>
            <a:noFill/>
          </a:ln>
        </p:spPr>
      </p:pic>
      <p:pic>
        <p:nvPicPr>
          <p:cNvPr id="19" name="Audio 18">
            <a:hlinkClick r:id="" action="ppaction://media"/>
            <a:extLst>
              <a:ext uri="{FF2B5EF4-FFF2-40B4-BE49-F238E27FC236}">
                <a16:creationId xmlns:a16="http://schemas.microsoft.com/office/drawing/2014/main" id="{38911ADC-B0C1-7F5D-ED4D-9953BE0DA98C}"/>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325000" t="-160938" r="-325000" b="-160938"/>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3407027009"/>
      </p:ext>
    </p:extLst>
  </p:cSld>
  <p:clrMapOvr>
    <a:masterClrMapping/>
  </p:clrMapOvr>
  <mc:AlternateContent xmlns:mc="http://schemas.openxmlformats.org/markup-compatibility/2006">
    <mc:Choice xmlns:p14="http://schemas.microsoft.com/office/powerpoint/2010/main" Requires="p14">
      <p:transition spd="slow" p14:dur="2000" advTm="83054"/>
    </mc:Choice>
    <mc:Fallback>
      <p:transition spd="slow" advTm="83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9"/>
                </p:tgtEl>
              </p:cMediaNode>
            </p:audio>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1|3|3.2|4.7"/>
</p:tagLst>
</file>

<file path=ppt/tags/tag10.xml><?xml version="1.0" encoding="utf-8"?>
<p:tagLst xmlns:a="http://schemas.openxmlformats.org/drawingml/2006/main" xmlns:r="http://schemas.openxmlformats.org/officeDocument/2006/relationships" xmlns:p="http://schemas.openxmlformats.org/presentationml/2006/main">
  <p:tag name="TIMING" val="|29.7|31.2|36.4|27.9"/>
</p:tagLst>
</file>

<file path=ppt/tags/tag11.xml><?xml version="1.0" encoding="utf-8"?>
<p:tagLst xmlns:a="http://schemas.openxmlformats.org/drawingml/2006/main" xmlns:r="http://schemas.openxmlformats.org/officeDocument/2006/relationships" xmlns:p="http://schemas.openxmlformats.org/presentationml/2006/main">
  <p:tag name="TIMING" val="|3.8|16.4|13.8"/>
</p:tagLst>
</file>

<file path=ppt/tags/tag12.xml><?xml version="1.0" encoding="utf-8"?>
<p:tagLst xmlns:a="http://schemas.openxmlformats.org/drawingml/2006/main" xmlns:r="http://schemas.openxmlformats.org/officeDocument/2006/relationships" xmlns:p="http://schemas.openxmlformats.org/presentationml/2006/main">
  <p:tag name="TIMING" val="|3.5|13.9|16.6|17.1"/>
</p:tagLst>
</file>

<file path=ppt/tags/tag13.xml><?xml version="1.0" encoding="utf-8"?>
<p:tagLst xmlns:a="http://schemas.openxmlformats.org/drawingml/2006/main" xmlns:r="http://schemas.openxmlformats.org/officeDocument/2006/relationships" xmlns:p="http://schemas.openxmlformats.org/presentationml/2006/main">
  <p:tag name="TIMING" val="|7"/>
</p:tagLst>
</file>

<file path=ppt/tags/tag2.xml><?xml version="1.0" encoding="utf-8"?>
<p:tagLst xmlns:a="http://schemas.openxmlformats.org/drawingml/2006/main" xmlns:r="http://schemas.openxmlformats.org/officeDocument/2006/relationships" xmlns:p="http://schemas.openxmlformats.org/presentationml/2006/main">
  <p:tag name="TIMING" val="|4.5"/>
</p:tagLst>
</file>

<file path=ppt/tags/tag3.xml><?xml version="1.0" encoding="utf-8"?>
<p:tagLst xmlns:a="http://schemas.openxmlformats.org/drawingml/2006/main" xmlns:r="http://schemas.openxmlformats.org/officeDocument/2006/relationships" xmlns:p="http://schemas.openxmlformats.org/presentationml/2006/main">
  <p:tag name="TIMING" val="|8.5|18.4"/>
</p:tagLst>
</file>

<file path=ppt/tags/tag4.xml><?xml version="1.0" encoding="utf-8"?>
<p:tagLst xmlns:a="http://schemas.openxmlformats.org/drawingml/2006/main" xmlns:r="http://schemas.openxmlformats.org/officeDocument/2006/relationships" xmlns:p="http://schemas.openxmlformats.org/presentationml/2006/main">
  <p:tag name="TIMING" val="|19|12.5|9.4|4.1|2.7"/>
</p:tagLst>
</file>

<file path=ppt/tags/tag5.xml><?xml version="1.0" encoding="utf-8"?>
<p:tagLst xmlns:a="http://schemas.openxmlformats.org/drawingml/2006/main" xmlns:r="http://schemas.openxmlformats.org/officeDocument/2006/relationships" xmlns:p="http://schemas.openxmlformats.org/presentationml/2006/main">
  <p:tag name="TIMING" val="|8.8|10|19.1"/>
</p:tagLst>
</file>

<file path=ppt/tags/tag6.xml><?xml version="1.0" encoding="utf-8"?>
<p:tagLst xmlns:a="http://schemas.openxmlformats.org/drawingml/2006/main" xmlns:r="http://schemas.openxmlformats.org/officeDocument/2006/relationships" xmlns:p="http://schemas.openxmlformats.org/presentationml/2006/main">
  <p:tag name="TIMING" val="|1.5|23.3|11.2|25.1|20.8|2"/>
</p:tagLst>
</file>

<file path=ppt/tags/tag7.xml><?xml version="1.0" encoding="utf-8"?>
<p:tagLst xmlns:a="http://schemas.openxmlformats.org/drawingml/2006/main" xmlns:r="http://schemas.openxmlformats.org/officeDocument/2006/relationships" xmlns:p="http://schemas.openxmlformats.org/presentationml/2006/main">
  <p:tag name="TIMING" val="|4.9|15.4|12.8|3.3|1.8|4.7|35.3|9.4|3.3|13.7|6.4"/>
</p:tagLst>
</file>

<file path=ppt/tags/tag8.xml><?xml version="1.0" encoding="utf-8"?>
<p:tagLst xmlns:a="http://schemas.openxmlformats.org/drawingml/2006/main" xmlns:r="http://schemas.openxmlformats.org/officeDocument/2006/relationships" xmlns:p="http://schemas.openxmlformats.org/presentationml/2006/main">
  <p:tag name="TIMING" val="|19.5|2|6.4|9.6|23.5|4.2"/>
</p:tagLst>
</file>

<file path=ppt/tags/tag9.xml><?xml version="1.0" encoding="utf-8"?>
<p:tagLst xmlns:a="http://schemas.openxmlformats.org/drawingml/2006/main" xmlns:r="http://schemas.openxmlformats.org/officeDocument/2006/relationships" xmlns:p="http://schemas.openxmlformats.org/presentationml/2006/main">
  <p:tag name="TIMING" val="|6.9|20.5|9.3|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801</TotalTime>
  <Words>2493</Words>
  <Application>Microsoft Office PowerPoint</Application>
  <PresentationFormat>Widescreen</PresentationFormat>
  <Paragraphs>217</Paragraphs>
  <Slides>17</Slides>
  <Notes>13</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Lucida Sans</vt:lpstr>
      <vt:lpstr>Tahoma</vt:lpstr>
      <vt:lpstr>Times New Roman</vt:lpstr>
      <vt:lpstr>Office Theme</vt:lpstr>
      <vt:lpstr>Annual Reviews</vt:lpstr>
      <vt:lpstr> This presentation will cover: </vt:lpstr>
      <vt:lpstr>What is an Annual Review? </vt:lpstr>
      <vt:lpstr>What the SEND Code of Practice says</vt:lpstr>
      <vt:lpstr>  Steps 1 and 2: Before the Annual Review meeting </vt:lpstr>
      <vt:lpstr>  Step 3: Organising the Annual Review meeting </vt:lpstr>
      <vt:lpstr> Step 4: During the Annual Review Meeting</vt:lpstr>
      <vt:lpstr>Step 5: After the Annual Review meeting </vt:lpstr>
      <vt:lpstr>        Preparing for an Annual Review meeting</vt:lpstr>
      <vt:lpstr>Annual Review schedule for key stage transfers</vt:lpstr>
      <vt:lpstr>Transfer between phases of education: Early years </vt:lpstr>
      <vt:lpstr>         Transfer between phases of education: Primary to secondary   </vt:lpstr>
      <vt:lpstr>Preparing for adulthood: From Year 9 onwards</vt:lpstr>
      <vt:lpstr>Preparing for adulthood in the Annual Review</vt:lpstr>
      <vt:lpstr>Where to get further information on the Annual Review process </vt:lpstr>
      <vt:lpstr>Useful links </vt:lpstr>
      <vt:lpstr>PowerPoint Presentation</vt:lpstr>
    </vt:vector>
  </TitlesOfParts>
  <Company>Bi Borough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xxx</dc:title>
  <dc:creator>Chowdhury, Rahmin: WCC</dc:creator>
  <cp:lastModifiedBy>Smith, Mahalia: WCC</cp:lastModifiedBy>
  <cp:revision>5</cp:revision>
  <dcterms:created xsi:type="dcterms:W3CDTF">2022-10-05T10:59:29Z</dcterms:created>
  <dcterms:modified xsi:type="dcterms:W3CDTF">2023-02-14T13:05:00Z</dcterms:modified>
</cp:coreProperties>
</file>