
<file path=[Content_Types].xml><?xml version="1.0" encoding="utf-8"?>
<Types xmlns="http://schemas.openxmlformats.org/package/2006/content-types">
  <Default Extension="5A3FEA00" ContentType="image/png"/>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23"/>
  </p:notesMasterIdLst>
  <p:handoutMasterIdLst>
    <p:handoutMasterId r:id="rId24"/>
  </p:handoutMasterIdLst>
  <p:sldIdLst>
    <p:sldId id="256" r:id="rId5"/>
    <p:sldId id="257" r:id="rId6"/>
    <p:sldId id="271" r:id="rId7"/>
    <p:sldId id="279" r:id="rId8"/>
    <p:sldId id="284" r:id="rId9"/>
    <p:sldId id="285" r:id="rId10"/>
    <p:sldId id="282" r:id="rId11"/>
    <p:sldId id="274" r:id="rId12"/>
    <p:sldId id="283" r:id="rId13"/>
    <p:sldId id="276" r:id="rId14"/>
    <p:sldId id="275" r:id="rId15"/>
    <p:sldId id="286" r:id="rId16"/>
    <p:sldId id="278" r:id="rId17"/>
    <p:sldId id="281" r:id="rId18"/>
    <p:sldId id="273" r:id="rId19"/>
    <p:sldId id="258" r:id="rId20"/>
    <p:sldId id="259"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Mahalia: WCC" initials="SMW" lastIdx="1" clrIdx="0">
    <p:extLst>
      <p:ext uri="{19B8F6BF-5375-455C-9EA6-DF929625EA0E}">
        <p15:presenceInfo xmlns:p15="http://schemas.microsoft.com/office/powerpoint/2012/main" userId="S::msmith3@westminster.gov.uk::bdbc0f1f-c33c-4e45-9b4e-bdb49d21f4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C0837-7C8D-4E4C-96DB-A92CD6687B71}" v="1538" dt="2021-11-15T12:06:04.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86390" autoAdjust="0"/>
  </p:normalViewPr>
  <p:slideViewPr>
    <p:cSldViewPr snapToGrid="0">
      <p:cViewPr varScale="1">
        <p:scale>
          <a:sx n="96" d="100"/>
          <a:sy n="96" d="100"/>
        </p:scale>
        <p:origin x="68" y="496"/>
      </p:cViewPr>
      <p:guideLst/>
    </p:cSldViewPr>
  </p:slideViewPr>
  <p:outlineViewPr>
    <p:cViewPr>
      <p:scale>
        <a:sx n="33" d="100"/>
        <a:sy n="33" d="100"/>
      </p:scale>
      <p:origin x="0" y="-14208"/>
    </p:cViewPr>
  </p:outlineViewPr>
  <p:notesTextViewPr>
    <p:cViewPr>
      <p:scale>
        <a:sx n="1" d="1"/>
        <a:sy n="1" d="1"/>
      </p:scale>
      <p:origin x="0" y="0"/>
    </p:cViewPr>
  </p:notesTextViewPr>
  <p:sorterViewPr>
    <p:cViewPr>
      <p:scale>
        <a:sx n="100" d="100"/>
        <a:sy n="100" d="100"/>
      </p:scale>
      <p:origin x="0" y="-2727"/>
    </p:cViewPr>
  </p:sorterViewPr>
  <p:notesViewPr>
    <p:cSldViewPr snapToGrid="0">
      <p:cViewPr varScale="1">
        <p:scale>
          <a:sx n="96" d="100"/>
          <a:sy n="96" d="100"/>
        </p:scale>
        <p:origin x="57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Mahalia: WCC" userId="bdbc0f1f-c33c-4e45-9b4e-bdb49d21f4b3" providerId="ADAL" clId="{D46C0837-7C8D-4E4C-96DB-A92CD6687B71}"/>
    <pc:docChg chg="undo custSel addSld delSld modSld sldOrd">
      <pc:chgData name="Smith, Mahalia: WCC" userId="bdbc0f1f-c33c-4e45-9b4e-bdb49d21f4b3" providerId="ADAL" clId="{D46C0837-7C8D-4E4C-96DB-A92CD6687B71}" dt="2021-11-15T12:06:04.393" v="4971"/>
      <pc:docMkLst>
        <pc:docMk/>
      </pc:docMkLst>
      <pc:sldChg chg="addSp modSp mod">
        <pc:chgData name="Smith, Mahalia: WCC" userId="bdbc0f1f-c33c-4e45-9b4e-bdb49d21f4b3" providerId="ADAL" clId="{D46C0837-7C8D-4E4C-96DB-A92CD6687B71}" dt="2021-11-12T12:44:39.209" v="3479"/>
        <pc:sldMkLst>
          <pc:docMk/>
          <pc:sldMk cId="3925406242" sldId="256"/>
        </pc:sldMkLst>
        <pc:spChg chg="mod">
          <ac:chgData name="Smith, Mahalia: WCC" userId="bdbc0f1f-c33c-4e45-9b4e-bdb49d21f4b3" providerId="ADAL" clId="{D46C0837-7C8D-4E4C-96DB-A92CD6687B71}" dt="2021-11-12T11:51:20.853" v="3430" actId="207"/>
          <ac:spMkLst>
            <pc:docMk/>
            <pc:sldMk cId="3925406242" sldId="256"/>
            <ac:spMk id="2" creationId="{651D0C28-4A63-45C6-9EF7-94FA54657FBA}"/>
          </ac:spMkLst>
        </pc:spChg>
        <pc:picChg chg="add mod">
          <ac:chgData name="Smith, Mahalia: WCC" userId="bdbc0f1f-c33c-4e45-9b4e-bdb49d21f4b3" providerId="ADAL" clId="{D46C0837-7C8D-4E4C-96DB-A92CD6687B71}" dt="2021-11-12T12:44:39.209" v="3479"/>
          <ac:picMkLst>
            <pc:docMk/>
            <pc:sldMk cId="3925406242" sldId="256"/>
            <ac:picMk id="5" creationId="{8479B673-52EA-4DF6-9352-32B3B9B008DA}"/>
          </ac:picMkLst>
        </pc:picChg>
      </pc:sldChg>
      <pc:sldChg chg="addSp modSp mod modNotesTx">
        <pc:chgData name="Smith, Mahalia: WCC" userId="bdbc0f1f-c33c-4e45-9b4e-bdb49d21f4b3" providerId="ADAL" clId="{D46C0837-7C8D-4E4C-96DB-A92CD6687B71}" dt="2021-11-12T12:44:39.209" v="3479"/>
        <pc:sldMkLst>
          <pc:docMk/>
          <pc:sldMk cId="2629982251" sldId="257"/>
        </pc:sldMkLst>
        <pc:spChg chg="mod">
          <ac:chgData name="Smith, Mahalia: WCC" userId="bdbc0f1f-c33c-4e45-9b4e-bdb49d21f4b3" providerId="ADAL" clId="{D46C0837-7C8D-4E4C-96DB-A92CD6687B71}" dt="2021-11-12T11:51:32.709" v="3431" actId="207"/>
          <ac:spMkLst>
            <pc:docMk/>
            <pc:sldMk cId="2629982251" sldId="257"/>
            <ac:spMk id="2" creationId="{B20FD60E-35C7-4B42-8B4A-2DB575EFC22B}"/>
          </ac:spMkLst>
        </pc:spChg>
        <pc:spChg chg="mod">
          <ac:chgData name="Smith, Mahalia: WCC" userId="bdbc0f1f-c33c-4e45-9b4e-bdb49d21f4b3" providerId="ADAL" clId="{D46C0837-7C8D-4E4C-96DB-A92CD6687B71}" dt="2021-10-18T12:24:57.560" v="1330" actId="14100"/>
          <ac:spMkLst>
            <pc:docMk/>
            <pc:sldMk cId="2629982251" sldId="257"/>
            <ac:spMk id="3" creationId="{81F9C5FF-4468-4150-8CE6-41700E7CAA92}"/>
          </ac:spMkLst>
        </pc:spChg>
        <pc:picChg chg="mod">
          <ac:chgData name="Smith, Mahalia: WCC" userId="bdbc0f1f-c33c-4e45-9b4e-bdb49d21f4b3" providerId="ADAL" clId="{D46C0837-7C8D-4E4C-96DB-A92CD6687B71}" dt="2021-10-18T12:34:47.014" v="1496" actId="1076"/>
          <ac:picMkLst>
            <pc:docMk/>
            <pc:sldMk cId="2629982251" sldId="257"/>
            <ac:picMk id="5" creationId="{20B1377E-A5FF-4180-BA6C-8F82DFA5B68B}"/>
          </ac:picMkLst>
        </pc:picChg>
        <pc:picChg chg="add mod">
          <ac:chgData name="Smith, Mahalia: WCC" userId="bdbc0f1f-c33c-4e45-9b4e-bdb49d21f4b3" providerId="ADAL" clId="{D46C0837-7C8D-4E4C-96DB-A92CD6687B71}" dt="2021-11-12T12:44:39.209" v="3479"/>
          <ac:picMkLst>
            <pc:docMk/>
            <pc:sldMk cId="2629982251" sldId="257"/>
            <ac:picMk id="6" creationId="{6CE49823-710D-4342-955D-3C69B0790BFE}"/>
          </ac:picMkLst>
        </pc:picChg>
      </pc:sldChg>
      <pc:sldChg chg="addSp delSp modSp mod modTransition modAnim modNotesTx">
        <pc:chgData name="Smith, Mahalia: WCC" userId="bdbc0f1f-c33c-4e45-9b4e-bdb49d21f4b3" providerId="ADAL" clId="{D46C0837-7C8D-4E4C-96DB-A92CD6687B71}" dt="2021-11-15T11:54:39.601" v="4967"/>
        <pc:sldMkLst>
          <pc:docMk/>
          <pc:sldMk cId="3163038832" sldId="258"/>
        </pc:sldMkLst>
        <pc:spChg chg="del">
          <ac:chgData name="Smith, Mahalia: WCC" userId="bdbc0f1f-c33c-4e45-9b4e-bdb49d21f4b3" providerId="ADAL" clId="{D46C0837-7C8D-4E4C-96DB-A92CD6687B71}" dt="2021-10-18T11:52:52.733" v="963" actId="478"/>
          <ac:spMkLst>
            <pc:docMk/>
            <pc:sldMk cId="3163038832" sldId="258"/>
            <ac:spMk id="2" creationId="{DDDBEE6B-8F28-47FB-9546-56A0D2FED6D8}"/>
          </ac:spMkLst>
        </pc:spChg>
        <pc:spChg chg="del">
          <ac:chgData name="Smith, Mahalia: WCC" userId="bdbc0f1f-c33c-4e45-9b4e-bdb49d21f4b3" providerId="ADAL" clId="{D46C0837-7C8D-4E4C-96DB-A92CD6687B71}" dt="2021-10-18T11:52:47.632" v="961" actId="478"/>
          <ac:spMkLst>
            <pc:docMk/>
            <pc:sldMk cId="3163038832" sldId="258"/>
            <ac:spMk id="3" creationId="{ACAFED3E-73B6-463C-9F07-4DEF0E875FA6}"/>
          </ac:spMkLst>
        </pc:spChg>
        <pc:spChg chg="add del mod">
          <ac:chgData name="Smith, Mahalia: WCC" userId="bdbc0f1f-c33c-4e45-9b4e-bdb49d21f4b3" providerId="ADAL" clId="{D46C0837-7C8D-4E4C-96DB-A92CD6687B71}" dt="2021-10-18T11:52:49.885" v="962" actId="478"/>
          <ac:spMkLst>
            <pc:docMk/>
            <pc:sldMk cId="3163038832" sldId="258"/>
            <ac:spMk id="7" creationId="{B3A67380-97EE-4C16-8D97-A813EE6BD9C5}"/>
          </ac:spMkLst>
        </pc:spChg>
        <pc:spChg chg="add mod">
          <ac:chgData name="Smith, Mahalia: WCC" userId="bdbc0f1f-c33c-4e45-9b4e-bdb49d21f4b3" providerId="ADAL" clId="{D46C0837-7C8D-4E4C-96DB-A92CD6687B71}" dt="2021-11-12T11:53:52.715" v="3446" actId="207"/>
          <ac:spMkLst>
            <pc:docMk/>
            <pc:sldMk cId="3163038832" sldId="258"/>
            <ac:spMk id="9" creationId="{662FE83B-657B-40EB-B863-290038E168F0}"/>
          </ac:spMkLst>
        </pc:spChg>
        <pc:spChg chg="add mod">
          <ac:chgData name="Smith, Mahalia: WCC" userId="bdbc0f1f-c33c-4e45-9b4e-bdb49d21f4b3" providerId="ADAL" clId="{D46C0837-7C8D-4E4C-96DB-A92CD6687B71}" dt="2021-10-18T11:53:45.603" v="967" actId="1076"/>
          <ac:spMkLst>
            <pc:docMk/>
            <pc:sldMk cId="3163038832" sldId="258"/>
            <ac:spMk id="10" creationId="{7246346E-8597-4FFA-9DCB-C4A367AB30DB}"/>
          </ac:spMkLst>
        </pc:spChg>
        <pc:picChg chg="add del mod">
          <ac:chgData name="Smith, Mahalia: WCC" userId="bdbc0f1f-c33c-4e45-9b4e-bdb49d21f4b3" providerId="ADAL" clId="{D46C0837-7C8D-4E4C-96DB-A92CD6687B71}" dt="2021-11-15T11:52:12.493" v="4966"/>
          <ac:picMkLst>
            <pc:docMk/>
            <pc:sldMk cId="3163038832" sldId="258"/>
            <ac:picMk id="2" creationId="{56B5E135-968A-4C1F-B468-1E32574E1667}"/>
          </ac:picMkLst>
        </pc:picChg>
        <pc:picChg chg="add mod">
          <ac:chgData name="Smith, Mahalia: WCC" userId="bdbc0f1f-c33c-4e45-9b4e-bdb49d21f4b3" providerId="ADAL" clId="{D46C0837-7C8D-4E4C-96DB-A92CD6687B71}" dt="2021-11-15T11:54:39.601" v="4967"/>
          <ac:picMkLst>
            <pc:docMk/>
            <pc:sldMk cId="3163038832" sldId="258"/>
            <ac:picMk id="3" creationId="{2A030F0F-A460-44F2-926B-E6986E293769}"/>
          </ac:picMkLst>
        </pc:picChg>
        <pc:picChg chg="mod">
          <ac:chgData name="Smith, Mahalia: WCC" userId="bdbc0f1f-c33c-4e45-9b4e-bdb49d21f4b3" providerId="ADAL" clId="{D46C0837-7C8D-4E4C-96DB-A92CD6687B71}" dt="2021-10-18T12:33:00.785" v="1481" actId="1076"/>
          <ac:picMkLst>
            <pc:docMk/>
            <pc:sldMk cId="3163038832" sldId="258"/>
            <ac:picMk id="5" creationId="{998AC7D1-8682-4706-9377-BDFE8346ED20}"/>
          </ac:picMkLst>
        </pc:picChg>
        <pc:picChg chg="add mod">
          <ac:chgData name="Smith, Mahalia: WCC" userId="bdbc0f1f-c33c-4e45-9b4e-bdb49d21f4b3" providerId="ADAL" clId="{D46C0837-7C8D-4E4C-96DB-A92CD6687B71}" dt="2021-10-25T14:53:09.511" v="2380" actId="1076"/>
          <ac:picMkLst>
            <pc:docMk/>
            <pc:sldMk cId="3163038832" sldId="258"/>
            <ac:picMk id="11" creationId="{B5E2CED5-AE00-4073-B1B5-711BDF9B30BA}"/>
          </ac:picMkLst>
        </pc:picChg>
      </pc:sldChg>
      <pc:sldChg chg="addSp delSp modSp mod modAnim">
        <pc:chgData name="Smith, Mahalia: WCC" userId="bdbc0f1f-c33c-4e45-9b4e-bdb49d21f4b3" providerId="ADAL" clId="{D46C0837-7C8D-4E4C-96DB-A92CD6687B71}" dt="2021-11-15T12:01:00.267" v="4968"/>
        <pc:sldMkLst>
          <pc:docMk/>
          <pc:sldMk cId="3203895150" sldId="259"/>
        </pc:sldMkLst>
        <pc:spChg chg="del mod">
          <ac:chgData name="Smith, Mahalia: WCC" userId="bdbc0f1f-c33c-4e45-9b4e-bdb49d21f4b3" providerId="ADAL" clId="{D46C0837-7C8D-4E4C-96DB-A92CD6687B71}" dt="2021-10-18T11:54:53.713" v="976" actId="478"/>
          <ac:spMkLst>
            <pc:docMk/>
            <pc:sldMk cId="3203895150" sldId="259"/>
            <ac:spMk id="2" creationId="{576A84DC-0901-4E7E-B7B6-54C6E7F1397A}"/>
          </ac:spMkLst>
        </pc:spChg>
        <pc:spChg chg="del">
          <ac:chgData name="Smith, Mahalia: WCC" userId="bdbc0f1f-c33c-4e45-9b4e-bdb49d21f4b3" providerId="ADAL" clId="{D46C0837-7C8D-4E4C-96DB-A92CD6687B71}" dt="2021-10-18T11:54:41.313" v="972" actId="478"/>
          <ac:spMkLst>
            <pc:docMk/>
            <pc:sldMk cId="3203895150" sldId="259"/>
            <ac:spMk id="3" creationId="{943321E3-18A1-49BD-96F9-95D18CD193FC}"/>
          </ac:spMkLst>
        </pc:spChg>
        <pc:spChg chg="add del mod">
          <ac:chgData name="Smith, Mahalia: WCC" userId="bdbc0f1f-c33c-4e45-9b4e-bdb49d21f4b3" providerId="ADAL" clId="{D46C0837-7C8D-4E4C-96DB-A92CD6687B71}" dt="2021-10-18T11:54:45.753" v="974" actId="478"/>
          <ac:spMkLst>
            <pc:docMk/>
            <pc:sldMk cId="3203895150" sldId="259"/>
            <ac:spMk id="7" creationId="{D10EA422-D8DA-45FC-AA48-46778F717581}"/>
          </ac:spMkLst>
        </pc:spChg>
        <pc:spChg chg="add mod">
          <ac:chgData name="Smith, Mahalia: WCC" userId="bdbc0f1f-c33c-4e45-9b4e-bdb49d21f4b3" providerId="ADAL" clId="{D46C0837-7C8D-4E4C-96DB-A92CD6687B71}" dt="2021-11-12T11:54:07.455" v="3447" actId="207"/>
          <ac:spMkLst>
            <pc:docMk/>
            <pc:sldMk cId="3203895150" sldId="259"/>
            <ac:spMk id="9" creationId="{BEB550E0-C41C-4880-B372-29045DF34CDF}"/>
          </ac:spMkLst>
        </pc:spChg>
        <pc:spChg chg="add mod">
          <ac:chgData name="Smith, Mahalia: WCC" userId="bdbc0f1f-c33c-4e45-9b4e-bdb49d21f4b3" providerId="ADAL" clId="{D46C0837-7C8D-4E4C-96DB-A92CD6687B71}" dt="2021-10-18T12:11:52.390" v="1236" actId="255"/>
          <ac:spMkLst>
            <pc:docMk/>
            <pc:sldMk cId="3203895150" sldId="259"/>
            <ac:spMk id="11" creationId="{7F63A36F-E5F0-48BF-AFB2-899D15ECFA9B}"/>
          </ac:spMkLst>
        </pc:spChg>
        <pc:picChg chg="add mod">
          <ac:chgData name="Smith, Mahalia: WCC" userId="bdbc0f1f-c33c-4e45-9b4e-bdb49d21f4b3" providerId="ADAL" clId="{D46C0837-7C8D-4E4C-96DB-A92CD6687B71}" dt="2021-11-15T12:01:00.267" v="4968"/>
          <ac:picMkLst>
            <pc:docMk/>
            <pc:sldMk cId="3203895150" sldId="259"/>
            <ac:picMk id="2" creationId="{1968D7AA-E2E0-40E1-87B1-5C550FFB5E64}"/>
          </ac:picMkLst>
        </pc:picChg>
        <pc:picChg chg="mod">
          <ac:chgData name="Smith, Mahalia: WCC" userId="bdbc0f1f-c33c-4e45-9b4e-bdb49d21f4b3" providerId="ADAL" clId="{D46C0837-7C8D-4E4C-96DB-A92CD6687B71}" dt="2021-10-18T12:32:28.467" v="1477" actId="1076"/>
          <ac:picMkLst>
            <pc:docMk/>
            <pc:sldMk cId="3203895150" sldId="259"/>
            <ac:picMk id="5" creationId="{EDDFA21F-D43F-4994-AB77-AFB13B85FD02}"/>
          </ac:picMkLst>
        </pc:picChg>
        <pc:picChg chg="add mod">
          <ac:chgData name="Smith, Mahalia: WCC" userId="bdbc0f1f-c33c-4e45-9b4e-bdb49d21f4b3" providerId="ADAL" clId="{D46C0837-7C8D-4E4C-96DB-A92CD6687B71}" dt="2021-10-18T11:55:47.680" v="982" actId="1076"/>
          <ac:picMkLst>
            <pc:docMk/>
            <pc:sldMk cId="3203895150" sldId="259"/>
            <ac:picMk id="10" creationId="{214BDD90-FB30-41FD-BB9E-B2D89760F2AF}"/>
          </ac:picMkLst>
        </pc:picChg>
      </pc:sldChg>
      <pc:sldChg chg="del">
        <pc:chgData name="Smith, Mahalia: WCC" userId="bdbc0f1f-c33c-4e45-9b4e-bdb49d21f4b3" providerId="ADAL" clId="{D46C0837-7C8D-4E4C-96DB-A92CD6687B71}" dt="2021-10-18T12:03:23.606" v="1200" actId="47"/>
        <pc:sldMkLst>
          <pc:docMk/>
          <pc:sldMk cId="110165549" sldId="263"/>
        </pc:sldMkLst>
      </pc:sldChg>
      <pc:sldChg chg="addSp delSp modSp del mod">
        <pc:chgData name="Smith, Mahalia: WCC" userId="bdbc0f1f-c33c-4e45-9b4e-bdb49d21f4b3" providerId="ADAL" clId="{D46C0837-7C8D-4E4C-96DB-A92CD6687B71}" dt="2021-10-18T12:03:20.605" v="1198" actId="47"/>
        <pc:sldMkLst>
          <pc:docMk/>
          <pc:sldMk cId="1878861660" sldId="264"/>
        </pc:sldMkLst>
        <pc:spChg chg="del mod">
          <ac:chgData name="Smith, Mahalia: WCC" userId="bdbc0f1f-c33c-4e45-9b4e-bdb49d21f4b3" providerId="ADAL" clId="{D46C0837-7C8D-4E4C-96DB-A92CD6687B71}" dt="2021-10-18T11:59:27.561" v="1176" actId="478"/>
          <ac:spMkLst>
            <pc:docMk/>
            <pc:sldMk cId="1878861660" sldId="264"/>
            <ac:spMk id="2" creationId="{D60E23B7-6EF0-418C-BC1C-C41DE9D963B9}"/>
          </ac:spMkLst>
        </pc:spChg>
        <pc:spChg chg="del mod">
          <ac:chgData name="Smith, Mahalia: WCC" userId="bdbc0f1f-c33c-4e45-9b4e-bdb49d21f4b3" providerId="ADAL" clId="{D46C0837-7C8D-4E4C-96DB-A92CD6687B71}" dt="2021-10-18T11:59:25.198" v="1175" actId="478"/>
          <ac:spMkLst>
            <pc:docMk/>
            <pc:sldMk cId="1878861660" sldId="264"/>
            <ac:spMk id="3" creationId="{0FCA0BFE-BFF7-4094-9152-939EA078081E}"/>
          </ac:spMkLst>
        </pc:spChg>
        <pc:spChg chg="add mod">
          <ac:chgData name="Smith, Mahalia: WCC" userId="bdbc0f1f-c33c-4e45-9b4e-bdb49d21f4b3" providerId="ADAL" clId="{D46C0837-7C8D-4E4C-96DB-A92CD6687B71}" dt="2021-10-18T11:59:29.874" v="1177" actId="5793"/>
          <ac:spMkLst>
            <pc:docMk/>
            <pc:sldMk cId="1878861660" sldId="264"/>
            <ac:spMk id="7" creationId="{397B7289-A6C7-4C99-ADA6-6BE8007240A6}"/>
          </ac:spMkLst>
        </pc:spChg>
        <pc:spChg chg="add mod">
          <ac:chgData name="Smith, Mahalia: WCC" userId="bdbc0f1f-c33c-4e45-9b4e-bdb49d21f4b3" providerId="ADAL" clId="{D46C0837-7C8D-4E4C-96DB-A92CD6687B71}" dt="2021-10-18T11:59:27.561" v="1176" actId="478"/>
          <ac:spMkLst>
            <pc:docMk/>
            <pc:sldMk cId="1878861660" sldId="264"/>
            <ac:spMk id="9" creationId="{B00DB8E7-3819-4A37-BDB3-7599149C9087}"/>
          </ac:spMkLst>
        </pc:spChg>
      </pc:sldChg>
      <pc:sldChg chg="del">
        <pc:chgData name="Smith, Mahalia: WCC" userId="bdbc0f1f-c33c-4e45-9b4e-bdb49d21f4b3" providerId="ADAL" clId="{D46C0837-7C8D-4E4C-96DB-A92CD6687B71}" dt="2021-10-18T12:03:25.255" v="1201" actId="47"/>
        <pc:sldMkLst>
          <pc:docMk/>
          <pc:sldMk cId="1070185014" sldId="267"/>
        </pc:sldMkLst>
      </pc:sldChg>
      <pc:sldChg chg="addSp delSp modSp mod modTransition modAnim modNotesTx">
        <pc:chgData name="Smith, Mahalia: WCC" userId="bdbc0f1f-c33c-4e45-9b4e-bdb49d21f4b3" providerId="ADAL" clId="{D46C0837-7C8D-4E4C-96DB-A92CD6687B71}" dt="2021-11-15T12:06:04.393" v="4971"/>
        <pc:sldMkLst>
          <pc:docMk/>
          <pc:sldMk cId="1298166723" sldId="270"/>
        </pc:sldMkLst>
        <pc:spChg chg="del mod">
          <ac:chgData name="Smith, Mahalia: WCC" userId="bdbc0f1f-c33c-4e45-9b4e-bdb49d21f4b3" providerId="ADAL" clId="{D46C0837-7C8D-4E4C-96DB-A92CD6687B71}" dt="2021-10-18T11:58:12.989" v="1133" actId="478"/>
          <ac:spMkLst>
            <pc:docMk/>
            <pc:sldMk cId="1298166723" sldId="270"/>
            <ac:spMk id="2" creationId="{689CA23B-CE76-48F9-B625-130C1026393F}"/>
          </ac:spMkLst>
        </pc:spChg>
        <pc:spChg chg="del mod">
          <ac:chgData name="Smith, Mahalia: WCC" userId="bdbc0f1f-c33c-4e45-9b4e-bdb49d21f4b3" providerId="ADAL" clId="{D46C0837-7C8D-4E4C-96DB-A92CD6687B71}" dt="2021-10-18T11:58:16.737" v="1135" actId="478"/>
          <ac:spMkLst>
            <pc:docMk/>
            <pc:sldMk cId="1298166723" sldId="270"/>
            <ac:spMk id="3" creationId="{1204DE0B-64E3-4828-B3BD-F5156CF0499A}"/>
          </ac:spMkLst>
        </pc:spChg>
        <pc:spChg chg="add del mod">
          <ac:chgData name="Smith, Mahalia: WCC" userId="bdbc0f1f-c33c-4e45-9b4e-bdb49d21f4b3" providerId="ADAL" clId="{D46C0837-7C8D-4E4C-96DB-A92CD6687B71}" dt="2021-10-18T11:58:14.913" v="1134" actId="478"/>
          <ac:spMkLst>
            <pc:docMk/>
            <pc:sldMk cId="1298166723" sldId="270"/>
            <ac:spMk id="7" creationId="{2DA1CEBC-D283-464D-9139-A092262891DF}"/>
          </ac:spMkLst>
        </pc:spChg>
        <pc:spChg chg="add del mod">
          <ac:chgData name="Smith, Mahalia: WCC" userId="bdbc0f1f-c33c-4e45-9b4e-bdb49d21f4b3" providerId="ADAL" clId="{D46C0837-7C8D-4E4C-96DB-A92CD6687B71}" dt="2021-10-18T11:58:20.185" v="1136" actId="478"/>
          <ac:spMkLst>
            <pc:docMk/>
            <pc:sldMk cId="1298166723" sldId="270"/>
            <ac:spMk id="9" creationId="{AFCC1280-7E46-445A-90E5-AD80133B7125}"/>
          </ac:spMkLst>
        </pc:spChg>
        <pc:spChg chg="add mod">
          <ac:chgData name="Smith, Mahalia: WCC" userId="bdbc0f1f-c33c-4e45-9b4e-bdb49d21f4b3" providerId="ADAL" clId="{D46C0837-7C8D-4E4C-96DB-A92CD6687B71}" dt="2021-11-12T09:10:25.350" v="3018" actId="1076"/>
          <ac:spMkLst>
            <pc:docMk/>
            <pc:sldMk cId="1298166723" sldId="270"/>
            <ac:spMk id="10" creationId="{181487DB-DF99-47D4-A934-4B14A7E9AFF8}"/>
          </ac:spMkLst>
        </pc:spChg>
        <pc:spChg chg="add mod">
          <ac:chgData name="Smith, Mahalia: WCC" userId="bdbc0f1f-c33c-4e45-9b4e-bdb49d21f4b3" providerId="ADAL" clId="{D46C0837-7C8D-4E4C-96DB-A92CD6687B71}" dt="2021-11-12T11:54:19.936" v="3448" actId="207"/>
          <ac:spMkLst>
            <pc:docMk/>
            <pc:sldMk cId="1298166723" sldId="270"/>
            <ac:spMk id="11" creationId="{5F81FF76-A11C-4009-BEB3-F0DFED21C1C8}"/>
          </ac:spMkLst>
        </pc:spChg>
        <pc:picChg chg="add del mod">
          <ac:chgData name="Smith, Mahalia: WCC" userId="bdbc0f1f-c33c-4e45-9b4e-bdb49d21f4b3" providerId="ADAL" clId="{D46C0837-7C8D-4E4C-96DB-A92CD6687B71}" dt="2021-11-15T12:05:40.997" v="4970"/>
          <ac:picMkLst>
            <pc:docMk/>
            <pc:sldMk cId="1298166723" sldId="270"/>
            <ac:picMk id="2" creationId="{CFDC4EE9-AFAB-4FC5-9BCA-D95D39D3F44D}"/>
          </ac:picMkLst>
        </pc:picChg>
        <pc:picChg chg="add mod">
          <ac:chgData name="Smith, Mahalia: WCC" userId="bdbc0f1f-c33c-4e45-9b4e-bdb49d21f4b3" providerId="ADAL" clId="{D46C0837-7C8D-4E4C-96DB-A92CD6687B71}" dt="2021-11-15T12:06:04.393" v="4971"/>
          <ac:picMkLst>
            <pc:docMk/>
            <pc:sldMk cId="1298166723" sldId="270"/>
            <ac:picMk id="3" creationId="{F363A2BB-0099-43B2-B324-1DA06AAB93EF}"/>
          </ac:picMkLst>
        </pc:picChg>
        <pc:picChg chg="mod">
          <ac:chgData name="Smith, Mahalia: WCC" userId="bdbc0f1f-c33c-4e45-9b4e-bdb49d21f4b3" providerId="ADAL" clId="{D46C0837-7C8D-4E4C-96DB-A92CD6687B71}" dt="2021-10-18T12:32:45.316" v="1480" actId="1076"/>
          <ac:picMkLst>
            <pc:docMk/>
            <pc:sldMk cId="1298166723" sldId="270"/>
            <ac:picMk id="4" creationId="{0BFE53B2-1B31-4B7C-BD52-7A4006AB772C}"/>
          </ac:picMkLst>
        </pc:picChg>
      </pc:sldChg>
      <pc:sldChg chg="addSp delSp modSp mod modTransition modAnim modNotesTx">
        <pc:chgData name="Smith, Mahalia: WCC" userId="bdbc0f1f-c33c-4e45-9b4e-bdb49d21f4b3" providerId="ADAL" clId="{D46C0837-7C8D-4E4C-96DB-A92CD6687B71}" dt="2021-11-12T12:49:20.703" v="3482"/>
        <pc:sldMkLst>
          <pc:docMk/>
          <pc:sldMk cId="3740731542" sldId="271"/>
        </pc:sldMkLst>
        <pc:spChg chg="mod">
          <ac:chgData name="Smith, Mahalia: WCC" userId="bdbc0f1f-c33c-4e45-9b4e-bdb49d21f4b3" providerId="ADAL" clId="{D46C0837-7C8D-4E4C-96DB-A92CD6687B71}" dt="2021-11-12T11:51:42.692" v="3432" actId="207"/>
          <ac:spMkLst>
            <pc:docMk/>
            <pc:sldMk cId="3740731542" sldId="271"/>
            <ac:spMk id="2" creationId="{B20FD60E-35C7-4B42-8B4A-2DB575EFC22B}"/>
          </ac:spMkLst>
        </pc:spChg>
        <pc:spChg chg="mod">
          <ac:chgData name="Smith, Mahalia: WCC" userId="bdbc0f1f-c33c-4e45-9b4e-bdb49d21f4b3" providerId="ADAL" clId="{D46C0837-7C8D-4E4C-96DB-A92CD6687B71}" dt="2021-10-18T12:23:36.258" v="1319" actId="14100"/>
          <ac:spMkLst>
            <pc:docMk/>
            <pc:sldMk cId="3740731542" sldId="271"/>
            <ac:spMk id="3" creationId="{81F9C5FF-4468-4150-8CE6-41700E7CAA92}"/>
          </ac:spMkLst>
        </pc:spChg>
        <pc:picChg chg="add del mod">
          <ac:chgData name="Smith, Mahalia: WCC" userId="bdbc0f1f-c33c-4e45-9b4e-bdb49d21f4b3" providerId="ADAL" clId="{D46C0837-7C8D-4E4C-96DB-A92CD6687B71}" dt="2021-11-12T12:48:51.316" v="3481"/>
          <ac:picMkLst>
            <pc:docMk/>
            <pc:sldMk cId="3740731542" sldId="271"/>
            <ac:picMk id="5" creationId="{465E60FC-E59B-493C-AEE5-9ED80FF2F174}"/>
          </ac:picMkLst>
        </pc:picChg>
        <pc:picChg chg="mod">
          <ac:chgData name="Smith, Mahalia: WCC" userId="bdbc0f1f-c33c-4e45-9b4e-bdb49d21f4b3" providerId="ADAL" clId="{D46C0837-7C8D-4E4C-96DB-A92CD6687B71}" dt="2021-10-18T12:34:52.008" v="1497" actId="1076"/>
          <ac:picMkLst>
            <pc:docMk/>
            <pc:sldMk cId="3740731542" sldId="271"/>
            <ac:picMk id="6" creationId="{6246F8CB-55EA-4935-A24D-58C4F2A140AB}"/>
          </ac:picMkLst>
        </pc:picChg>
        <pc:picChg chg="add mod">
          <ac:chgData name="Smith, Mahalia: WCC" userId="bdbc0f1f-c33c-4e45-9b4e-bdb49d21f4b3" providerId="ADAL" clId="{D46C0837-7C8D-4E4C-96DB-A92CD6687B71}" dt="2021-11-12T12:49:20.703" v="3482"/>
          <ac:picMkLst>
            <pc:docMk/>
            <pc:sldMk cId="3740731542" sldId="271"/>
            <ac:picMk id="7" creationId="{913B9E73-F983-454A-A5FC-29CCEE3C9FC6}"/>
          </ac:picMkLst>
        </pc:picChg>
      </pc:sldChg>
      <pc:sldChg chg="del">
        <pc:chgData name="Smith, Mahalia: WCC" userId="bdbc0f1f-c33c-4e45-9b4e-bdb49d21f4b3" providerId="ADAL" clId="{D46C0837-7C8D-4E4C-96DB-A92CD6687B71}" dt="2021-10-18T12:03:21.812" v="1199" actId="47"/>
        <pc:sldMkLst>
          <pc:docMk/>
          <pc:sldMk cId="1889928052" sldId="272"/>
        </pc:sldMkLst>
      </pc:sldChg>
      <pc:sldChg chg="addSp delSp modSp mod modTransition modAnim modNotesTx">
        <pc:chgData name="Smith, Mahalia: WCC" userId="bdbc0f1f-c33c-4e45-9b4e-bdb49d21f4b3" providerId="ADAL" clId="{D46C0837-7C8D-4E4C-96DB-A92CD6687B71}" dt="2021-11-15T11:47:52.487" v="4964"/>
        <pc:sldMkLst>
          <pc:docMk/>
          <pc:sldMk cId="1150812308" sldId="273"/>
        </pc:sldMkLst>
        <pc:spChg chg="mod">
          <ac:chgData name="Smith, Mahalia: WCC" userId="bdbc0f1f-c33c-4e45-9b4e-bdb49d21f4b3" providerId="ADAL" clId="{D46C0837-7C8D-4E4C-96DB-A92CD6687B71}" dt="2021-11-12T11:53:42.736" v="3445" actId="207"/>
          <ac:spMkLst>
            <pc:docMk/>
            <pc:sldMk cId="1150812308" sldId="273"/>
            <ac:spMk id="2" creationId="{B20FD60E-35C7-4B42-8B4A-2DB575EFC22B}"/>
          </ac:spMkLst>
        </pc:spChg>
        <pc:spChg chg="del">
          <ac:chgData name="Smith, Mahalia: WCC" userId="bdbc0f1f-c33c-4e45-9b4e-bdb49d21f4b3" providerId="ADAL" clId="{D46C0837-7C8D-4E4C-96DB-A92CD6687B71}" dt="2021-10-18T11:50:29.743" v="951" actId="478"/>
          <ac:spMkLst>
            <pc:docMk/>
            <pc:sldMk cId="1150812308" sldId="273"/>
            <ac:spMk id="3" creationId="{81F9C5FF-4468-4150-8CE6-41700E7CAA92}"/>
          </ac:spMkLst>
        </pc:spChg>
        <pc:spChg chg="add del mod">
          <ac:chgData name="Smith, Mahalia: WCC" userId="bdbc0f1f-c33c-4e45-9b4e-bdb49d21f4b3" providerId="ADAL" clId="{D46C0837-7C8D-4E4C-96DB-A92CD6687B71}" dt="2021-10-18T11:50:48.439" v="952" actId="478"/>
          <ac:spMkLst>
            <pc:docMk/>
            <pc:sldMk cId="1150812308" sldId="273"/>
            <ac:spMk id="7" creationId="{42011CA7-9D83-4853-83CE-6ADBFDFC7EB7}"/>
          </ac:spMkLst>
        </pc:spChg>
        <pc:spChg chg="add mod">
          <ac:chgData name="Smith, Mahalia: WCC" userId="bdbc0f1f-c33c-4e45-9b4e-bdb49d21f4b3" providerId="ADAL" clId="{D46C0837-7C8D-4E4C-96DB-A92CD6687B71}" dt="2021-11-15T11:38:46.181" v="4959" actId="20577"/>
          <ac:spMkLst>
            <pc:docMk/>
            <pc:sldMk cId="1150812308" sldId="273"/>
            <ac:spMk id="8" creationId="{438CB211-E912-4832-B291-414BE953A458}"/>
          </ac:spMkLst>
        </pc:spChg>
        <pc:picChg chg="add del mod">
          <ac:chgData name="Smith, Mahalia: WCC" userId="bdbc0f1f-c33c-4e45-9b4e-bdb49d21f4b3" providerId="ADAL" clId="{D46C0837-7C8D-4E4C-96DB-A92CD6687B71}" dt="2021-11-15T11:45:15.514" v="4961"/>
          <ac:picMkLst>
            <pc:docMk/>
            <pc:sldMk cId="1150812308" sldId="273"/>
            <ac:picMk id="3" creationId="{FFE75B1B-08F9-4BBE-ACA5-F69D48A1CB3E}"/>
          </ac:picMkLst>
        </pc:picChg>
        <pc:picChg chg="add del mod">
          <ac:chgData name="Smith, Mahalia: WCC" userId="bdbc0f1f-c33c-4e45-9b4e-bdb49d21f4b3" providerId="ADAL" clId="{D46C0837-7C8D-4E4C-96DB-A92CD6687B71}" dt="2021-11-15T11:46:16.594" v="4963"/>
          <ac:picMkLst>
            <pc:docMk/>
            <pc:sldMk cId="1150812308" sldId="273"/>
            <ac:picMk id="4" creationId="{E1F29E3A-B530-4FE5-BDCE-2F506472275F}"/>
          </ac:picMkLst>
        </pc:picChg>
        <pc:picChg chg="mod">
          <ac:chgData name="Smith, Mahalia: WCC" userId="bdbc0f1f-c33c-4e45-9b4e-bdb49d21f4b3" providerId="ADAL" clId="{D46C0837-7C8D-4E4C-96DB-A92CD6687B71}" dt="2021-10-18T12:33:14.279" v="1482" actId="1076"/>
          <ac:picMkLst>
            <pc:docMk/>
            <pc:sldMk cId="1150812308" sldId="273"/>
            <ac:picMk id="6" creationId="{973B713B-E668-4916-BC45-FFFCA524903A}"/>
          </ac:picMkLst>
        </pc:picChg>
        <pc:picChg chg="add mod">
          <ac:chgData name="Smith, Mahalia: WCC" userId="bdbc0f1f-c33c-4e45-9b4e-bdb49d21f4b3" providerId="ADAL" clId="{D46C0837-7C8D-4E4C-96DB-A92CD6687B71}" dt="2021-11-15T11:47:52.487" v="4964"/>
          <ac:picMkLst>
            <pc:docMk/>
            <pc:sldMk cId="1150812308" sldId="273"/>
            <ac:picMk id="7" creationId="{092CCA52-F54B-4D90-ADD8-3545FBDA1149}"/>
          </ac:picMkLst>
        </pc:picChg>
        <pc:picChg chg="add mod">
          <ac:chgData name="Smith, Mahalia: WCC" userId="bdbc0f1f-c33c-4e45-9b4e-bdb49d21f4b3" providerId="ADAL" clId="{D46C0837-7C8D-4E4C-96DB-A92CD6687B71}" dt="2021-10-18T12:33:47.600" v="1488" actId="1076"/>
          <ac:picMkLst>
            <pc:docMk/>
            <pc:sldMk cId="1150812308" sldId="273"/>
            <ac:picMk id="9" creationId="{3F470E28-3628-40FE-B7F7-1A281D402A42}"/>
          </ac:picMkLst>
        </pc:picChg>
      </pc:sldChg>
      <pc:sldChg chg="addSp delSp modSp mod modTransition modAnim modNotesTx">
        <pc:chgData name="Smith, Mahalia: WCC" userId="bdbc0f1f-c33c-4e45-9b4e-bdb49d21f4b3" providerId="ADAL" clId="{D46C0837-7C8D-4E4C-96DB-A92CD6687B71}" dt="2021-11-12T13:21:27.293" v="3636"/>
        <pc:sldMkLst>
          <pc:docMk/>
          <pc:sldMk cId="1209158491" sldId="274"/>
        </pc:sldMkLst>
        <pc:spChg chg="mod">
          <ac:chgData name="Smith, Mahalia: WCC" userId="bdbc0f1f-c33c-4e45-9b4e-bdb49d21f4b3" providerId="ADAL" clId="{D46C0837-7C8D-4E4C-96DB-A92CD6687B71}" dt="2021-11-12T11:52:20.474" v="3436" actId="207"/>
          <ac:spMkLst>
            <pc:docMk/>
            <pc:sldMk cId="1209158491" sldId="274"/>
            <ac:spMk id="2" creationId="{B20FD60E-35C7-4B42-8B4A-2DB575EFC22B}"/>
          </ac:spMkLst>
        </pc:spChg>
        <pc:spChg chg="mod">
          <ac:chgData name="Smith, Mahalia: WCC" userId="bdbc0f1f-c33c-4e45-9b4e-bdb49d21f4b3" providerId="ADAL" clId="{D46C0837-7C8D-4E4C-96DB-A92CD6687B71}" dt="2021-11-12T13:19:33.586" v="3632" actId="20577"/>
          <ac:spMkLst>
            <pc:docMk/>
            <pc:sldMk cId="1209158491" sldId="274"/>
            <ac:spMk id="3" creationId="{81F9C5FF-4468-4150-8CE6-41700E7CAA92}"/>
          </ac:spMkLst>
        </pc:spChg>
        <pc:picChg chg="add del mod">
          <ac:chgData name="Smith, Mahalia: WCC" userId="bdbc0f1f-c33c-4e45-9b4e-bdb49d21f4b3" providerId="ADAL" clId="{D46C0837-7C8D-4E4C-96DB-A92CD6687B71}" dt="2021-11-12T13:17:53.281" v="3612"/>
          <ac:picMkLst>
            <pc:docMk/>
            <pc:sldMk cId="1209158491" sldId="274"/>
            <ac:picMk id="4" creationId="{5B2FFB9E-D5FF-400F-93E5-5920640E2DF4}"/>
          </ac:picMkLst>
        </pc:picChg>
        <pc:picChg chg="mod">
          <ac:chgData name="Smith, Mahalia: WCC" userId="bdbc0f1f-c33c-4e45-9b4e-bdb49d21f4b3" providerId="ADAL" clId="{D46C0837-7C8D-4E4C-96DB-A92CD6687B71}" dt="2021-10-18T12:34:32.674" v="1494" actId="1076"/>
          <ac:picMkLst>
            <pc:docMk/>
            <pc:sldMk cId="1209158491" sldId="274"/>
            <ac:picMk id="6" creationId="{A7671EB9-4920-4EF9-A190-CBC49138C33D}"/>
          </ac:picMkLst>
        </pc:picChg>
        <pc:picChg chg="add del mod">
          <ac:chgData name="Smith, Mahalia: WCC" userId="bdbc0f1f-c33c-4e45-9b4e-bdb49d21f4b3" providerId="ADAL" clId="{D46C0837-7C8D-4E4C-96DB-A92CD6687B71}" dt="2021-11-12T13:20:35.607" v="3635"/>
          <ac:picMkLst>
            <pc:docMk/>
            <pc:sldMk cId="1209158491" sldId="274"/>
            <ac:picMk id="7" creationId="{8B31FFD3-D02D-495B-95CF-1FE35BDAEC32}"/>
          </ac:picMkLst>
        </pc:picChg>
        <pc:picChg chg="add mod">
          <ac:chgData name="Smith, Mahalia: WCC" userId="bdbc0f1f-c33c-4e45-9b4e-bdb49d21f4b3" providerId="ADAL" clId="{D46C0837-7C8D-4E4C-96DB-A92CD6687B71}" dt="2021-11-12T13:21:27.293" v="3636"/>
          <ac:picMkLst>
            <pc:docMk/>
            <pc:sldMk cId="1209158491" sldId="274"/>
            <ac:picMk id="8" creationId="{22CBDBA9-DA84-45D9-B6B6-68DD41225EBF}"/>
          </ac:picMkLst>
        </pc:picChg>
      </pc:sldChg>
      <pc:sldChg chg="addSp delSp modSp mod ord modTransition modAnim modNotesTx">
        <pc:chgData name="Smith, Mahalia: WCC" userId="bdbc0f1f-c33c-4e45-9b4e-bdb49d21f4b3" providerId="ADAL" clId="{D46C0837-7C8D-4E4C-96DB-A92CD6687B71}" dt="2021-11-15T10:16:16.638" v="4897"/>
        <pc:sldMkLst>
          <pc:docMk/>
          <pc:sldMk cId="1454224417" sldId="275"/>
        </pc:sldMkLst>
        <pc:spChg chg="mod">
          <ac:chgData name="Smith, Mahalia: WCC" userId="bdbc0f1f-c33c-4e45-9b4e-bdb49d21f4b3" providerId="ADAL" clId="{D46C0837-7C8D-4E4C-96DB-A92CD6687B71}" dt="2021-11-12T11:53:03.586" v="3441" actId="207"/>
          <ac:spMkLst>
            <pc:docMk/>
            <pc:sldMk cId="1454224417" sldId="275"/>
            <ac:spMk id="2" creationId="{B20FD60E-35C7-4B42-8B4A-2DB575EFC22B}"/>
          </ac:spMkLst>
        </pc:spChg>
        <pc:spChg chg="mod">
          <ac:chgData name="Smith, Mahalia: WCC" userId="bdbc0f1f-c33c-4e45-9b4e-bdb49d21f4b3" providerId="ADAL" clId="{D46C0837-7C8D-4E4C-96DB-A92CD6687B71}" dt="2021-11-15T10:09:20.640" v="4893"/>
          <ac:spMkLst>
            <pc:docMk/>
            <pc:sldMk cId="1454224417" sldId="275"/>
            <ac:spMk id="3" creationId="{81F9C5FF-4468-4150-8CE6-41700E7CAA92}"/>
          </ac:spMkLst>
        </pc:spChg>
        <pc:picChg chg="mod">
          <ac:chgData name="Smith, Mahalia: WCC" userId="bdbc0f1f-c33c-4e45-9b4e-bdb49d21f4b3" providerId="ADAL" clId="{D46C0837-7C8D-4E4C-96DB-A92CD6687B71}" dt="2021-10-18T12:34:18.858" v="1492" actId="1076"/>
          <ac:picMkLst>
            <pc:docMk/>
            <pc:sldMk cId="1454224417" sldId="275"/>
            <ac:picMk id="5" creationId="{7F28EAE3-9DB3-4684-856D-1C6756DE69C3}"/>
          </ac:picMkLst>
        </pc:picChg>
        <pc:picChg chg="add del mod">
          <ac:chgData name="Smith, Mahalia: WCC" userId="bdbc0f1f-c33c-4e45-9b4e-bdb49d21f4b3" providerId="ADAL" clId="{D46C0837-7C8D-4E4C-96DB-A92CD6687B71}" dt="2021-11-15T10:09:04.130" v="4891"/>
          <ac:picMkLst>
            <pc:docMk/>
            <pc:sldMk cId="1454224417" sldId="275"/>
            <ac:picMk id="6" creationId="{4C691A47-1557-46AA-BC6E-3D1FFFC8229D}"/>
          </ac:picMkLst>
        </pc:picChg>
        <pc:picChg chg="add del mod">
          <ac:chgData name="Smith, Mahalia: WCC" userId="bdbc0f1f-c33c-4e45-9b4e-bdb49d21f4b3" providerId="ADAL" clId="{D46C0837-7C8D-4E4C-96DB-A92CD6687B71}" dt="2021-11-15T10:14:15.316" v="4896"/>
          <ac:picMkLst>
            <pc:docMk/>
            <pc:sldMk cId="1454224417" sldId="275"/>
            <ac:picMk id="7" creationId="{03ACBB60-7FF2-4C24-9002-818125FB0719}"/>
          </ac:picMkLst>
        </pc:picChg>
        <pc:picChg chg="add mod">
          <ac:chgData name="Smith, Mahalia: WCC" userId="bdbc0f1f-c33c-4e45-9b4e-bdb49d21f4b3" providerId="ADAL" clId="{D46C0837-7C8D-4E4C-96DB-A92CD6687B71}" dt="2021-11-15T10:16:16.638" v="4897"/>
          <ac:picMkLst>
            <pc:docMk/>
            <pc:sldMk cId="1454224417" sldId="275"/>
            <ac:picMk id="8" creationId="{FCE8E53F-521B-482A-9CF1-5F1892DA2497}"/>
          </ac:picMkLst>
        </pc:picChg>
      </pc:sldChg>
      <pc:sldChg chg="addSp delSp modSp mod ord modTransition modAnim modNotesTx">
        <pc:chgData name="Smith, Mahalia: WCC" userId="bdbc0f1f-c33c-4e45-9b4e-bdb49d21f4b3" providerId="ADAL" clId="{D46C0837-7C8D-4E4C-96DB-A92CD6687B71}" dt="2021-11-15T10:02:08.570" v="4888"/>
        <pc:sldMkLst>
          <pc:docMk/>
          <pc:sldMk cId="1190657014" sldId="276"/>
        </pc:sldMkLst>
        <pc:spChg chg="mod">
          <ac:chgData name="Smith, Mahalia: WCC" userId="bdbc0f1f-c33c-4e45-9b4e-bdb49d21f4b3" providerId="ADAL" clId="{D46C0837-7C8D-4E4C-96DB-A92CD6687B71}" dt="2021-11-12T11:52:52.989" v="3440" actId="207"/>
          <ac:spMkLst>
            <pc:docMk/>
            <pc:sldMk cId="1190657014" sldId="276"/>
            <ac:spMk id="2" creationId="{B20FD60E-35C7-4B42-8B4A-2DB575EFC22B}"/>
          </ac:spMkLst>
        </pc:spChg>
        <pc:spChg chg="mod">
          <ac:chgData name="Smith, Mahalia: WCC" userId="bdbc0f1f-c33c-4e45-9b4e-bdb49d21f4b3" providerId="ADAL" clId="{D46C0837-7C8D-4E4C-96DB-A92CD6687B71}" dt="2021-11-15T09:51:08.541" v="4877" actId="12"/>
          <ac:spMkLst>
            <pc:docMk/>
            <pc:sldMk cId="1190657014" sldId="276"/>
            <ac:spMk id="3" creationId="{81F9C5FF-4468-4150-8CE6-41700E7CAA92}"/>
          </ac:spMkLst>
        </pc:spChg>
        <pc:picChg chg="mod">
          <ac:chgData name="Smith, Mahalia: WCC" userId="bdbc0f1f-c33c-4e45-9b4e-bdb49d21f4b3" providerId="ADAL" clId="{D46C0837-7C8D-4E4C-96DB-A92CD6687B71}" dt="2021-10-18T12:34:25.266" v="1493" actId="1076"/>
          <ac:picMkLst>
            <pc:docMk/>
            <pc:sldMk cId="1190657014" sldId="276"/>
            <ac:picMk id="5" creationId="{842A9CE3-3C4C-467C-A82D-59425ACA3BA7}"/>
          </ac:picMkLst>
        </pc:picChg>
        <pc:picChg chg="add del mod">
          <ac:chgData name="Smith, Mahalia: WCC" userId="bdbc0f1f-c33c-4e45-9b4e-bdb49d21f4b3" providerId="ADAL" clId="{D46C0837-7C8D-4E4C-96DB-A92CD6687B71}" dt="2021-11-15T09:41:58.467" v="4827"/>
          <ac:picMkLst>
            <pc:docMk/>
            <pc:sldMk cId="1190657014" sldId="276"/>
            <ac:picMk id="6" creationId="{C41F4639-09EE-49C5-85C8-58E5F418C6DE}"/>
          </ac:picMkLst>
        </pc:picChg>
        <pc:picChg chg="add del mod">
          <ac:chgData name="Smith, Mahalia: WCC" userId="bdbc0f1f-c33c-4e45-9b4e-bdb49d21f4b3" providerId="ADAL" clId="{D46C0837-7C8D-4E4C-96DB-A92CD6687B71}" dt="2021-11-15T09:42:53.507" v="4829"/>
          <ac:picMkLst>
            <pc:docMk/>
            <pc:sldMk cId="1190657014" sldId="276"/>
            <ac:picMk id="7" creationId="{03897827-C986-4133-8DD8-04687F103FD7}"/>
          </ac:picMkLst>
        </pc:picChg>
        <pc:picChg chg="add del mod">
          <ac:chgData name="Smith, Mahalia: WCC" userId="bdbc0f1f-c33c-4e45-9b4e-bdb49d21f4b3" providerId="ADAL" clId="{D46C0837-7C8D-4E4C-96DB-A92CD6687B71}" dt="2021-11-15T09:43:42.797" v="4832"/>
          <ac:picMkLst>
            <pc:docMk/>
            <pc:sldMk cId="1190657014" sldId="276"/>
            <ac:picMk id="8" creationId="{5AF9D047-B1C1-4999-97FE-DDEC84103398}"/>
          </ac:picMkLst>
        </pc:picChg>
        <pc:picChg chg="add del mod">
          <ac:chgData name="Smith, Mahalia: WCC" userId="bdbc0f1f-c33c-4e45-9b4e-bdb49d21f4b3" providerId="ADAL" clId="{D46C0837-7C8D-4E4C-96DB-A92CD6687B71}" dt="2021-11-15T09:44:38.269" v="4836"/>
          <ac:picMkLst>
            <pc:docMk/>
            <pc:sldMk cId="1190657014" sldId="276"/>
            <ac:picMk id="9" creationId="{31ED5B21-659B-434C-9271-F4A196B722C0}"/>
          </ac:picMkLst>
        </pc:picChg>
        <pc:picChg chg="add del mod">
          <ac:chgData name="Smith, Mahalia: WCC" userId="bdbc0f1f-c33c-4e45-9b4e-bdb49d21f4b3" providerId="ADAL" clId="{D46C0837-7C8D-4E4C-96DB-A92CD6687B71}" dt="2021-11-15T09:45:46.901" v="4845"/>
          <ac:picMkLst>
            <pc:docMk/>
            <pc:sldMk cId="1190657014" sldId="276"/>
            <ac:picMk id="10" creationId="{0CDE9A4A-BD4D-4828-A8DD-119AB976A5FE}"/>
          </ac:picMkLst>
        </pc:picChg>
        <pc:picChg chg="add del mod">
          <ac:chgData name="Smith, Mahalia: WCC" userId="bdbc0f1f-c33c-4e45-9b4e-bdb49d21f4b3" providerId="ADAL" clId="{D46C0837-7C8D-4E4C-96DB-A92CD6687B71}" dt="2021-11-15T09:46:25.769" v="4847"/>
          <ac:picMkLst>
            <pc:docMk/>
            <pc:sldMk cId="1190657014" sldId="276"/>
            <ac:picMk id="11" creationId="{1FFB9447-680C-4C0C-9EB8-212988A0F0DF}"/>
          </ac:picMkLst>
        </pc:picChg>
        <pc:picChg chg="add del mod">
          <ac:chgData name="Smith, Mahalia: WCC" userId="bdbc0f1f-c33c-4e45-9b4e-bdb49d21f4b3" providerId="ADAL" clId="{D46C0837-7C8D-4E4C-96DB-A92CD6687B71}" dt="2021-11-15T09:49:52.675" v="4860"/>
          <ac:picMkLst>
            <pc:docMk/>
            <pc:sldMk cId="1190657014" sldId="276"/>
            <ac:picMk id="12" creationId="{B98C7A39-DC85-44D6-A580-B8CCDB08360C}"/>
          </ac:picMkLst>
        </pc:picChg>
        <pc:picChg chg="add del mod">
          <ac:chgData name="Smith, Mahalia: WCC" userId="bdbc0f1f-c33c-4e45-9b4e-bdb49d21f4b3" providerId="ADAL" clId="{D46C0837-7C8D-4E4C-96DB-A92CD6687B71}" dt="2021-11-15T09:52:03.843" v="4879"/>
          <ac:picMkLst>
            <pc:docMk/>
            <pc:sldMk cId="1190657014" sldId="276"/>
            <ac:picMk id="13" creationId="{A6F176DA-8436-4C2C-9B46-D416625AF79B}"/>
          </ac:picMkLst>
        </pc:picChg>
        <pc:picChg chg="add del mod">
          <ac:chgData name="Smith, Mahalia: WCC" userId="bdbc0f1f-c33c-4e45-9b4e-bdb49d21f4b3" providerId="ADAL" clId="{D46C0837-7C8D-4E4C-96DB-A92CD6687B71}" dt="2021-11-15T09:53:12.788" v="4881"/>
          <ac:picMkLst>
            <pc:docMk/>
            <pc:sldMk cId="1190657014" sldId="276"/>
            <ac:picMk id="14" creationId="{034C0A36-63BE-40AE-A4D7-821F49748BC8}"/>
          </ac:picMkLst>
        </pc:picChg>
        <pc:picChg chg="add del mod">
          <ac:chgData name="Smith, Mahalia: WCC" userId="bdbc0f1f-c33c-4e45-9b4e-bdb49d21f4b3" providerId="ADAL" clId="{D46C0837-7C8D-4E4C-96DB-A92CD6687B71}" dt="2021-11-15T09:55:19.055" v="4883"/>
          <ac:picMkLst>
            <pc:docMk/>
            <pc:sldMk cId="1190657014" sldId="276"/>
            <ac:picMk id="15" creationId="{D1327E40-FAA2-4317-B902-5E3976793F22}"/>
          </ac:picMkLst>
        </pc:picChg>
        <pc:picChg chg="add del mod">
          <ac:chgData name="Smith, Mahalia: WCC" userId="bdbc0f1f-c33c-4e45-9b4e-bdb49d21f4b3" providerId="ADAL" clId="{D46C0837-7C8D-4E4C-96DB-A92CD6687B71}" dt="2021-11-15T10:00:30.278" v="4885"/>
          <ac:picMkLst>
            <pc:docMk/>
            <pc:sldMk cId="1190657014" sldId="276"/>
            <ac:picMk id="16" creationId="{51FE5478-B3EE-44BB-B872-CA727E9B6FBB}"/>
          </ac:picMkLst>
        </pc:picChg>
        <pc:picChg chg="add del mod">
          <ac:chgData name="Smith, Mahalia: WCC" userId="bdbc0f1f-c33c-4e45-9b4e-bdb49d21f4b3" providerId="ADAL" clId="{D46C0837-7C8D-4E4C-96DB-A92CD6687B71}" dt="2021-11-15T10:01:02.640" v="4887"/>
          <ac:picMkLst>
            <pc:docMk/>
            <pc:sldMk cId="1190657014" sldId="276"/>
            <ac:picMk id="17" creationId="{CE50BE4D-189A-45A6-BBD3-B6E82CE5672E}"/>
          </ac:picMkLst>
        </pc:picChg>
        <pc:picChg chg="add mod">
          <ac:chgData name="Smith, Mahalia: WCC" userId="bdbc0f1f-c33c-4e45-9b4e-bdb49d21f4b3" providerId="ADAL" clId="{D46C0837-7C8D-4E4C-96DB-A92CD6687B71}" dt="2021-11-15T10:02:08.570" v="4888"/>
          <ac:picMkLst>
            <pc:docMk/>
            <pc:sldMk cId="1190657014" sldId="276"/>
            <ac:picMk id="18" creationId="{9ABF77AA-C6E0-4A58-BBB7-B7A99603B70A}"/>
          </ac:picMkLst>
        </pc:picChg>
      </pc:sldChg>
      <pc:sldChg chg="addSp delSp modSp mod ord modTransition modAnim modNotesTx">
        <pc:chgData name="Smith, Mahalia: WCC" userId="bdbc0f1f-c33c-4e45-9b4e-bdb49d21f4b3" providerId="ADAL" clId="{D46C0837-7C8D-4E4C-96DB-A92CD6687B71}" dt="2021-11-15T11:16:16.451" v="4927"/>
        <pc:sldMkLst>
          <pc:docMk/>
          <pc:sldMk cId="1418347457" sldId="278"/>
        </pc:sldMkLst>
        <pc:spChg chg="mod">
          <ac:chgData name="Smith, Mahalia: WCC" userId="bdbc0f1f-c33c-4e45-9b4e-bdb49d21f4b3" providerId="ADAL" clId="{D46C0837-7C8D-4E4C-96DB-A92CD6687B71}" dt="2021-11-12T11:53:22.745" v="3443" actId="207"/>
          <ac:spMkLst>
            <pc:docMk/>
            <pc:sldMk cId="1418347457" sldId="278"/>
            <ac:spMk id="2" creationId="{B20FD60E-35C7-4B42-8B4A-2DB575EFC22B}"/>
          </ac:spMkLst>
        </pc:spChg>
        <pc:spChg chg="del mod">
          <ac:chgData name="Smith, Mahalia: WCC" userId="bdbc0f1f-c33c-4e45-9b4e-bdb49d21f4b3" providerId="ADAL" clId="{D46C0837-7C8D-4E4C-96DB-A92CD6687B71}" dt="2021-10-18T11:46:24.884" v="929" actId="478"/>
          <ac:spMkLst>
            <pc:docMk/>
            <pc:sldMk cId="1418347457" sldId="278"/>
            <ac:spMk id="3" creationId="{81F9C5FF-4468-4150-8CE6-41700E7CAA92}"/>
          </ac:spMkLst>
        </pc:spChg>
        <pc:spChg chg="add del mod">
          <ac:chgData name="Smith, Mahalia: WCC" userId="bdbc0f1f-c33c-4e45-9b4e-bdb49d21f4b3" providerId="ADAL" clId="{D46C0837-7C8D-4E4C-96DB-A92CD6687B71}" dt="2021-10-18T11:46:26.775" v="930" actId="478"/>
          <ac:spMkLst>
            <pc:docMk/>
            <pc:sldMk cId="1418347457" sldId="278"/>
            <ac:spMk id="7" creationId="{426DB601-CB1A-4FDF-9A6B-5BD0678C28FF}"/>
          </ac:spMkLst>
        </pc:spChg>
        <pc:spChg chg="add mod">
          <ac:chgData name="Smith, Mahalia: WCC" userId="bdbc0f1f-c33c-4e45-9b4e-bdb49d21f4b3" providerId="ADAL" clId="{D46C0837-7C8D-4E4C-96DB-A92CD6687B71}" dt="2021-11-15T10:38:55.779" v="4919" actId="12"/>
          <ac:spMkLst>
            <pc:docMk/>
            <pc:sldMk cId="1418347457" sldId="278"/>
            <ac:spMk id="8" creationId="{30E3E0DF-1CC3-44EF-BC21-5111F03523D6}"/>
          </ac:spMkLst>
        </pc:spChg>
        <pc:picChg chg="add del mod">
          <ac:chgData name="Smith, Mahalia: WCC" userId="bdbc0f1f-c33c-4e45-9b4e-bdb49d21f4b3" providerId="ADAL" clId="{D46C0837-7C8D-4E4C-96DB-A92CD6687B71}" dt="2021-11-15T10:22:00.376" v="4900"/>
          <ac:picMkLst>
            <pc:docMk/>
            <pc:sldMk cId="1418347457" sldId="278"/>
            <ac:picMk id="3" creationId="{1F1C1686-355F-425E-9FF8-1C7EF301C6DC}"/>
          </ac:picMkLst>
        </pc:picChg>
        <pc:picChg chg="mod">
          <ac:chgData name="Smith, Mahalia: WCC" userId="bdbc0f1f-c33c-4e45-9b4e-bdb49d21f4b3" providerId="ADAL" clId="{D46C0837-7C8D-4E4C-96DB-A92CD6687B71}" dt="2021-10-18T12:33:59.141" v="1490" actId="1076"/>
          <ac:picMkLst>
            <pc:docMk/>
            <pc:sldMk cId="1418347457" sldId="278"/>
            <ac:picMk id="5" creationId="{7E2BAC49-B41F-41E5-B211-ACEA799DBC73}"/>
          </ac:picMkLst>
        </pc:picChg>
        <pc:picChg chg="add del mod">
          <ac:chgData name="Smith, Mahalia: WCC" userId="bdbc0f1f-c33c-4e45-9b4e-bdb49d21f4b3" providerId="ADAL" clId="{D46C0837-7C8D-4E4C-96DB-A92CD6687B71}" dt="2021-11-15T10:38:06.881" v="4908"/>
          <ac:picMkLst>
            <pc:docMk/>
            <pc:sldMk cId="1418347457" sldId="278"/>
            <ac:picMk id="6" creationId="{5AE3F594-401F-4E5B-9566-1F5D24228DA7}"/>
          </ac:picMkLst>
        </pc:picChg>
        <pc:picChg chg="add del mod">
          <ac:chgData name="Smith, Mahalia: WCC" userId="bdbc0f1f-c33c-4e45-9b4e-bdb49d21f4b3" providerId="ADAL" clId="{D46C0837-7C8D-4E4C-96DB-A92CD6687B71}" dt="2021-11-15T11:14:02.630" v="4926"/>
          <ac:picMkLst>
            <pc:docMk/>
            <pc:sldMk cId="1418347457" sldId="278"/>
            <ac:picMk id="7" creationId="{224BA521-AFA1-430E-821D-6AAEACB075E9}"/>
          </ac:picMkLst>
        </pc:picChg>
        <pc:picChg chg="add mod">
          <ac:chgData name="Smith, Mahalia: WCC" userId="bdbc0f1f-c33c-4e45-9b4e-bdb49d21f4b3" providerId="ADAL" clId="{D46C0837-7C8D-4E4C-96DB-A92CD6687B71}" dt="2021-11-15T11:16:16.451" v="4927"/>
          <ac:picMkLst>
            <pc:docMk/>
            <pc:sldMk cId="1418347457" sldId="278"/>
            <ac:picMk id="9" creationId="{AA1D3197-DDA5-428B-B886-C242103CE17A}"/>
          </ac:picMkLst>
        </pc:picChg>
      </pc:sldChg>
      <pc:sldChg chg="modSp mod modShow modNotesTx">
        <pc:chgData name="Smith, Mahalia: WCC" userId="bdbc0f1f-c33c-4e45-9b4e-bdb49d21f4b3" providerId="ADAL" clId="{D46C0837-7C8D-4E4C-96DB-A92CD6687B71}" dt="2021-11-12T11:49:05.754" v="3423" actId="729"/>
        <pc:sldMkLst>
          <pc:docMk/>
          <pc:sldMk cId="1137170308" sldId="279"/>
        </pc:sldMkLst>
        <pc:spChg chg="mod">
          <ac:chgData name="Smith, Mahalia: WCC" userId="bdbc0f1f-c33c-4e45-9b4e-bdb49d21f4b3" providerId="ADAL" clId="{D46C0837-7C8D-4E4C-96DB-A92CD6687B71}" dt="2021-10-18T12:23:02.548" v="1313" actId="113"/>
          <ac:spMkLst>
            <pc:docMk/>
            <pc:sldMk cId="1137170308" sldId="279"/>
            <ac:spMk id="2" creationId="{4D9AE305-1EAD-49E2-9E4A-E49926C9AED9}"/>
          </ac:spMkLst>
        </pc:spChg>
        <pc:spChg chg="mod">
          <ac:chgData name="Smith, Mahalia: WCC" userId="bdbc0f1f-c33c-4e45-9b4e-bdb49d21f4b3" providerId="ADAL" clId="{D46C0837-7C8D-4E4C-96DB-A92CD6687B71}" dt="2021-10-18T12:22:50.455" v="1311" actId="255"/>
          <ac:spMkLst>
            <pc:docMk/>
            <pc:sldMk cId="1137170308" sldId="279"/>
            <ac:spMk id="3" creationId="{6F4E1731-69C3-44A9-824A-114AF31AAEB7}"/>
          </ac:spMkLst>
        </pc:spChg>
        <pc:picChg chg="mod">
          <ac:chgData name="Smith, Mahalia: WCC" userId="bdbc0f1f-c33c-4e45-9b4e-bdb49d21f4b3" providerId="ADAL" clId="{D46C0837-7C8D-4E4C-96DB-A92CD6687B71}" dt="2021-10-18T12:34:55.846" v="1498" actId="1076"/>
          <ac:picMkLst>
            <pc:docMk/>
            <pc:sldMk cId="1137170308" sldId="279"/>
            <ac:picMk id="5" creationId="{220AF5A3-EE08-446D-B8A4-6FF6B21A9BFE}"/>
          </ac:picMkLst>
        </pc:picChg>
      </pc:sldChg>
      <pc:sldChg chg="addSp delSp modSp del mod modNotesTx">
        <pc:chgData name="Smith, Mahalia: WCC" userId="bdbc0f1f-c33c-4e45-9b4e-bdb49d21f4b3" providerId="ADAL" clId="{D46C0837-7C8D-4E4C-96DB-A92CD6687B71}" dt="2021-10-25T11:09:51.175" v="2364" actId="2696"/>
        <pc:sldMkLst>
          <pc:docMk/>
          <pc:sldMk cId="3206126049" sldId="280"/>
        </pc:sldMkLst>
        <pc:spChg chg="mod">
          <ac:chgData name="Smith, Mahalia: WCC" userId="bdbc0f1f-c33c-4e45-9b4e-bdb49d21f4b3" providerId="ADAL" clId="{D46C0837-7C8D-4E4C-96DB-A92CD6687B71}" dt="2021-10-18T12:10:08.539" v="1230" actId="1076"/>
          <ac:spMkLst>
            <pc:docMk/>
            <pc:sldMk cId="3206126049" sldId="280"/>
            <ac:spMk id="2" creationId="{B20FD60E-35C7-4B42-8B4A-2DB575EFC22B}"/>
          </ac:spMkLst>
        </pc:spChg>
        <pc:spChg chg="del mod">
          <ac:chgData name="Smith, Mahalia: WCC" userId="bdbc0f1f-c33c-4e45-9b4e-bdb49d21f4b3" providerId="ADAL" clId="{D46C0837-7C8D-4E4C-96DB-A92CD6687B71}" dt="2021-10-18T12:09:43.372" v="1225" actId="478"/>
          <ac:spMkLst>
            <pc:docMk/>
            <pc:sldMk cId="3206126049" sldId="280"/>
            <ac:spMk id="3" creationId="{81F9C5FF-4468-4150-8CE6-41700E7CAA92}"/>
          </ac:spMkLst>
        </pc:spChg>
        <pc:spChg chg="add mod">
          <ac:chgData name="Smith, Mahalia: WCC" userId="bdbc0f1f-c33c-4e45-9b4e-bdb49d21f4b3" providerId="ADAL" clId="{D46C0837-7C8D-4E4C-96DB-A92CD6687B71}" dt="2021-10-18T12:10:04.176" v="1229" actId="1076"/>
          <ac:spMkLst>
            <pc:docMk/>
            <pc:sldMk cId="3206126049" sldId="280"/>
            <ac:spMk id="6" creationId="{B880D865-18DD-4361-9E4B-5AF9EA945322}"/>
          </ac:spMkLst>
        </pc:spChg>
        <pc:spChg chg="add del mod">
          <ac:chgData name="Smith, Mahalia: WCC" userId="bdbc0f1f-c33c-4e45-9b4e-bdb49d21f4b3" providerId="ADAL" clId="{D46C0837-7C8D-4E4C-96DB-A92CD6687B71}" dt="2021-10-18T12:09:46.925" v="1226" actId="478"/>
          <ac:spMkLst>
            <pc:docMk/>
            <pc:sldMk cId="3206126049" sldId="280"/>
            <ac:spMk id="8" creationId="{045949A2-08E3-49DE-9658-2F38D9BD39DD}"/>
          </ac:spMkLst>
        </pc:spChg>
        <pc:picChg chg="mod">
          <ac:chgData name="Smith, Mahalia: WCC" userId="bdbc0f1f-c33c-4e45-9b4e-bdb49d21f4b3" providerId="ADAL" clId="{D46C0837-7C8D-4E4C-96DB-A92CD6687B71}" dt="2021-10-18T12:34:05.897" v="1491" actId="1076"/>
          <ac:picMkLst>
            <pc:docMk/>
            <pc:sldMk cId="3206126049" sldId="280"/>
            <ac:picMk id="5" creationId="{DEA24469-881E-4D94-BA96-4FB17BF20D62}"/>
          </ac:picMkLst>
        </pc:picChg>
      </pc:sldChg>
      <pc:sldChg chg="addSp delSp modSp mod modTransition modAnim modNotesTx">
        <pc:chgData name="Smith, Mahalia: WCC" userId="bdbc0f1f-c33c-4e45-9b4e-bdb49d21f4b3" providerId="ADAL" clId="{D46C0837-7C8D-4E4C-96DB-A92CD6687B71}" dt="2021-11-15T11:34:48.072" v="4938"/>
        <pc:sldMkLst>
          <pc:docMk/>
          <pc:sldMk cId="64167524" sldId="281"/>
        </pc:sldMkLst>
        <pc:spChg chg="mod">
          <ac:chgData name="Smith, Mahalia: WCC" userId="bdbc0f1f-c33c-4e45-9b4e-bdb49d21f4b3" providerId="ADAL" clId="{D46C0837-7C8D-4E4C-96DB-A92CD6687B71}" dt="2021-11-12T11:53:33.663" v="3444" actId="207"/>
          <ac:spMkLst>
            <pc:docMk/>
            <pc:sldMk cId="64167524" sldId="281"/>
            <ac:spMk id="2" creationId="{B20FD60E-35C7-4B42-8B4A-2DB575EFC22B}"/>
          </ac:spMkLst>
        </pc:spChg>
        <pc:spChg chg="del">
          <ac:chgData name="Smith, Mahalia: WCC" userId="bdbc0f1f-c33c-4e45-9b4e-bdb49d21f4b3" providerId="ADAL" clId="{D46C0837-7C8D-4E4C-96DB-A92CD6687B71}" dt="2021-10-18T11:48:32.222" v="940" actId="478"/>
          <ac:spMkLst>
            <pc:docMk/>
            <pc:sldMk cId="64167524" sldId="281"/>
            <ac:spMk id="3" creationId="{81F9C5FF-4468-4150-8CE6-41700E7CAA92}"/>
          </ac:spMkLst>
        </pc:spChg>
        <pc:spChg chg="add del mod">
          <ac:chgData name="Smith, Mahalia: WCC" userId="bdbc0f1f-c33c-4e45-9b4e-bdb49d21f4b3" providerId="ADAL" clId="{D46C0837-7C8D-4E4C-96DB-A92CD6687B71}" dt="2021-10-18T11:48:41.062" v="941" actId="478"/>
          <ac:spMkLst>
            <pc:docMk/>
            <pc:sldMk cId="64167524" sldId="281"/>
            <ac:spMk id="7" creationId="{A9E2F31D-D2D8-49EB-A39C-5517B6F7FDCC}"/>
          </ac:spMkLst>
        </pc:spChg>
        <pc:spChg chg="add mod">
          <ac:chgData name="Smith, Mahalia: WCC" userId="bdbc0f1f-c33c-4e45-9b4e-bdb49d21f4b3" providerId="ADAL" clId="{D46C0837-7C8D-4E4C-96DB-A92CD6687B71}" dt="2021-10-18T12:10:23.445" v="1232" actId="12"/>
          <ac:spMkLst>
            <pc:docMk/>
            <pc:sldMk cId="64167524" sldId="281"/>
            <ac:spMk id="8" creationId="{67FD10E5-0E93-4D6F-B680-95BC65234B48}"/>
          </ac:spMkLst>
        </pc:spChg>
        <pc:picChg chg="add del mod">
          <ac:chgData name="Smith, Mahalia: WCC" userId="bdbc0f1f-c33c-4e45-9b4e-bdb49d21f4b3" providerId="ADAL" clId="{D46C0837-7C8D-4E4C-96DB-A92CD6687B71}" dt="2021-11-15T11:33:21.358" v="4937"/>
          <ac:picMkLst>
            <pc:docMk/>
            <pc:sldMk cId="64167524" sldId="281"/>
            <ac:picMk id="3" creationId="{1DE5F176-964A-4E2F-A362-D524C7626CED}"/>
          </ac:picMkLst>
        </pc:picChg>
        <pc:picChg chg="mod">
          <ac:chgData name="Smith, Mahalia: WCC" userId="bdbc0f1f-c33c-4e45-9b4e-bdb49d21f4b3" providerId="ADAL" clId="{D46C0837-7C8D-4E4C-96DB-A92CD6687B71}" dt="2021-10-18T12:33:54.454" v="1489" actId="1076"/>
          <ac:picMkLst>
            <pc:docMk/>
            <pc:sldMk cId="64167524" sldId="281"/>
            <ac:picMk id="5" creationId="{7E2BAC49-B41F-41E5-B211-ACEA799DBC73}"/>
          </ac:picMkLst>
        </pc:picChg>
        <pc:picChg chg="add mod">
          <ac:chgData name="Smith, Mahalia: WCC" userId="bdbc0f1f-c33c-4e45-9b4e-bdb49d21f4b3" providerId="ADAL" clId="{D46C0837-7C8D-4E4C-96DB-A92CD6687B71}" dt="2021-11-15T11:34:48.072" v="4938"/>
          <ac:picMkLst>
            <pc:docMk/>
            <pc:sldMk cId="64167524" sldId="281"/>
            <ac:picMk id="6" creationId="{E66A6C9F-B5A4-48CF-B0ED-003487770080}"/>
          </ac:picMkLst>
        </pc:picChg>
        <pc:picChg chg="add mod">
          <ac:chgData name="Smith, Mahalia: WCC" userId="bdbc0f1f-c33c-4e45-9b4e-bdb49d21f4b3" providerId="ADAL" clId="{D46C0837-7C8D-4E4C-96DB-A92CD6687B71}" dt="2021-10-18T11:49:18.983" v="946" actId="1076"/>
          <ac:picMkLst>
            <pc:docMk/>
            <pc:sldMk cId="64167524" sldId="281"/>
            <ac:picMk id="9" creationId="{46748842-C541-4FC7-BE5C-8CE53AF320B5}"/>
          </ac:picMkLst>
        </pc:picChg>
      </pc:sldChg>
      <pc:sldChg chg="addSp modSp new mod modAnim">
        <pc:chgData name="Smith, Mahalia: WCC" userId="bdbc0f1f-c33c-4e45-9b4e-bdb49d21f4b3" providerId="ADAL" clId="{D46C0837-7C8D-4E4C-96DB-A92CD6687B71}" dt="2021-11-12T13:12:13.951" v="3595"/>
        <pc:sldMkLst>
          <pc:docMk/>
          <pc:sldMk cId="3734520188" sldId="282"/>
        </pc:sldMkLst>
        <pc:spChg chg="mod">
          <ac:chgData name="Smith, Mahalia: WCC" userId="bdbc0f1f-c33c-4e45-9b4e-bdb49d21f4b3" providerId="ADAL" clId="{D46C0837-7C8D-4E4C-96DB-A92CD6687B71}" dt="2021-11-12T11:52:11.415" v="3435" actId="207"/>
          <ac:spMkLst>
            <pc:docMk/>
            <pc:sldMk cId="3734520188" sldId="282"/>
            <ac:spMk id="2" creationId="{40B96495-FD01-4CF9-A468-B9F2A05A3689}"/>
          </ac:spMkLst>
        </pc:spChg>
        <pc:spChg chg="mod">
          <ac:chgData name="Smith, Mahalia: WCC" userId="bdbc0f1f-c33c-4e45-9b4e-bdb49d21f4b3" providerId="ADAL" clId="{D46C0837-7C8D-4E4C-96DB-A92CD6687B71}" dt="2021-11-12T09:05:46.744" v="2996" actId="255"/>
          <ac:spMkLst>
            <pc:docMk/>
            <pc:sldMk cId="3734520188" sldId="282"/>
            <ac:spMk id="3" creationId="{F10A66B8-A877-4F0C-BD40-10E6845129F2}"/>
          </ac:spMkLst>
        </pc:spChg>
        <pc:picChg chg="add mod">
          <ac:chgData name="Smith, Mahalia: WCC" userId="bdbc0f1f-c33c-4e45-9b4e-bdb49d21f4b3" providerId="ADAL" clId="{D46C0837-7C8D-4E4C-96DB-A92CD6687B71}" dt="2021-10-18T12:34:37.657" v="1495" actId="1076"/>
          <ac:picMkLst>
            <pc:docMk/>
            <pc:sldMk cId="3734520188" sldId="282"/>
            <ac:picMk id="4" creationId="{00EF1DE0-6B52-41E1-9E24-EFE80177D803}"/>
          </ac:picMkLst>
        </pc:picChg>
        <pc:picChg chg="add mod">
          <ac:chgData name="Smith, Mahalia: WCC" userId="bdbc0f1f-c33c-4e45-9b4e-bdb49d21f4b3" providerId="ADAL" clId="{D46C0837-7C8D-4E4C-96DB-A92CD6687B71}" dt="2021-11-12T13:12:13.951" v="3595"/>
          <ac:picMkLst>
            <pc:docMk/>
            <pc:sldMk cId="3734520188" sldId="282"/>
            <ac:picMk id="5" creationId="{E769E9EB-CDC7-49D6-B156-94DFC7293152}"/>
          </ac:picMkLst>
        </pc:picChg>
      </pc:sldChg>
      <pc:sldChg chg="addSp delSp modSp new mod modAnim addCm delCm">
        <pc:chgData name="Smith, Mahalia: WCC" userId="bdbc0f1f-c33c-4e45-9b4e-bdb49d21f4b3" providerId="ADAL" clId="{D46C0837-7C8D-4E4C-96DB-A92CD6687B71}" dt="2021-11-12T14:11:56.341" v="4794"/>
        <pc:sldMkLst>
          <pc:docMk/>
          <pc:sldMk cId="4066332734" sldId="283"/>
        </pc:sldMkLst>
        <pc:spChg chg="del">
          <ac:chgData name="Smith, Mahalia: WCC" userId="bdbc0f1f-c33c-4e45-9b4e-bdb49d21f4b3" providerId="ADAL" clId="{D46C0837-7C8D-4E4C-96DB-A92CD6687B71}" dt="2021-10-18T11:35:03.863" v="792" actId="478"/>
          <ac:spMkLst>
            <pc:docMk/>
            <pc:sldMk cId="4066332734" sldId="283"/>
            <ac:spMk id="2" creationId="{65B4FE9B-B56A-4E25-BE7F-FFCD2126D764}"/>
          </ac:spMkLst>
        </pc:spChg>
        <pc:spChg chg="del">
          <ac:chgData name="Smith, Mahalia: WCC" userId="bdbc0f1f-c33c-4e45-9b4e-bdb49d21f4b3" providerId="ADAL" clId="{D46C0837-7C8D-4E4C-96DB-A92CD6687B71}" dt="2021-10-18T11:35:06.494" v="793" actId="478"/>
          <ac:spMkLst>
            <pc:docMk/>
            <pc:sldMk cId="4066332734" sldId="283"/>
            <ac:spMk id="3" creationId="{17FD4C2C-547F-43C8-AC3E-EC93B7A3EA04}"/>
          </ac:spMkLst>
        </pc:spChg>
        <pc:spChg chg="add mod">
          <ac:chgData name="Smith, Mahalia: WCC" userId="bdbc0f1f-c33c-4e45-9b4e-bdb49d21f4b3" providerId="ADAL" clId="{D46C0837-7C8D-4E4C-96DB-A92CD6687B71}" dt="2021-11-12T14:07:10.344" v="4793" actId="20577"/>
          <ac:spMkLst>
            <pc:docMk/>
            <pc:sldMk cId="4066332734" sldId="283"/>
            <ac:spMk id="6" creationId="{1D1DD3BE-95E3-41B4-AE33-9577CF444112}"/>
          </ac:spMkLst>
        </pc:spChg>
        <pc:spChg chg="add mod">
          <ac:chgData name="Smith, Mahalia: WCC" userId="bdbc0f1f-c33c-4e45-9b4e-bdb49d21f4b3" providerId="ADAL" clId="{D46C0837-7C8D-4E4C-96DB-A92CD6687B71}" dt="2021-11-12T11:52:41.044" v="3439" actId="207"/>
          <ac:spMkLst>
            <pc:docMk/>
            <pc:sldMk cId="4066332734" sldId="283"/>
            <ac:spMk id="7" creationId="{FB879300-2B96-4202-9158-343C26B9BD5E}"/>
          </ac:spMkLst>
        </pc:spChg>
        <pc:graphicFrameChg chg="add mod">
          <ac:chgData name="Smith, Mahalia: WCC" userId="bdbc0f1f-c33c-4e45-9b4e-bdb49d21f4b3" providerId="ADAL" clId="{D46C0837-7C8D-4E4C-96DB-A92CD6687B71}" dt="2021-11-12T14:05:37.994" v="4780" actId="14100"/>
          <ac:graphicFrameMkLst>
            <pc:docMk/>
            <pc:sldMk cId="4066332734" sldId="283"/>
            <ac:graphicFrameMk id="4" creationId="{1F8C3FF9-0636-41D1-BF3C-A0C107798EDA}"/>
          </ac:graphicFrameMkLst>
        </pc:graphicFrameChg>
        <pc:picChg chg="add mod">
          <ac:chgData name="Smith, Mahalia: WCC" userId="bdbc0f1f-c33c-4e45-9b4e-bdb49d21f4b3" providerId="ADAL" clId="{D46C0837-7C8D-4E4C-96DB-A92CD6687B71}" dt="2021-11-12T14:11:56.341" v="4794"/>
          <ac:picMkLst>
            <pc:docMk/>
            <pc:sldMk cId="4066332734" sldId="283"/>
            <ac:picMk id="2" creationId="{43CB7194-950C-4D7A-90BA-8DEDA9167E38}"/>
          </ac:picMkLst>
        </pc:picChg>
      </pc:sldChg>
      <pc:sldChg chg="addSp delSp modSp new mod modAnim">
        <pc:chgData name="Smith, Mahalia: WCC" userId="bdbc0f1f-c33c-4e45-9b4e-bdb49d21f4b3" providerId="ADAL" clId="{D46C0837-7C8D-4E4C-96DB-A92CD6687B71}" dt="2021-11-12T12:51:12.142" v="3483"/>
        <pc:sldMkLst>
          <pc:docMk/>
          <pc:sldMk cId="3041492405" sldId="284"/>
        </pc:sldMkLst>
        <pc:spChg chg="del">
          <ac:chgData name="Smith, Mahalia: WCC" userId="bdbc0f1f-c33c-4e45-9b4e-bdb49d21f4b3" providerId="ADAL" clId="{D46C0837-7C8D-4E4C-96DB-A92CD6687B71}" dt="2021-10-18T12:27:22.282" v="1332" actId="478"/>
          <ac:spMkLst>
            <pc:docMk/>
            <pc:sldMk cId="3041492405" sldId="284"/>
            <ac:spMk id="2" creationId="{3DCDD11F-5B4C-4913-8EBC-F2DF91DE69AF}"/>
          </ac:spMkLst>
        </pc:spChg>
        <pc:spChg chg="del">
          <ac:chgData name="Smith, Mahalia: WCC" userId="bdbc0f1f-c33c-4e45-9b4e-bdb49d21f4b3" providerId="ADAL" clId="{D46C0837-7C8D-4E4C-96DB-A92CD6687B71}" dt="2021-10-18T12:27:26.504" v="1333" actId="478"/>
          <ac:spMkLst>
            <pc:docMk/>
            <pc:sldMk cId="3041492405" sldId="284"/>
            <ac:spMk id="3" creationId="{A27106D4-B525-42C7-8DCC-45AF61FB0FDB}"/>
          </ac:spMkLst>
        </pc:spChg>
        <pc:spChg chg="add mod">
          <ac:chgData name="Smith, Mahalia: WCC" userId="bdbc0f1f-c33c-4e45-9b4e-bdb49d21f4b3" providerId="ADAL" clId="{D46C0837-7C8D-4E4C-96DB-A92CD6687B71}" dt="2021-11-12T11:51:53.285" v="3433" actId="207"/>
          <ac:spMkLst>
            <pc:docMk/>
            <pc:sldMk cId="3041492405" sldId="284"/>
            <ac:spMk id="5" creationId="{7F851D86-3DF2-4CF5-BE7A-CA555A657A9F}"/>
          </ac:spMkLst>
        </pc:spChg>
        <pc:spChg chg="add mod">
          <ac:chgData name="Smith, Mahalia: WCC" userId="bdbc0f1f-c33c-4e45-9b4e-bdb49d21f4b3" providerId="ADAL" clId="{D46C0837-7C8D-4E4C-96DB-A92CD6687B71}" dt="2021-11-12T09:19:01.813" v="3058" actId="5793"/>
          <ac:spMkLst>
            <pc:docMk/>
            <pc:sldMk cId="3041492405" sldId="284"/>
            <ac:spMk id="7" creationId="{766937F6-940D-4B2D-9981-50F69477B2A1}"/>
          </ac:spMkLst>
        </pc:spChg>
        <pc:picChg chg="add mod">
          <ac:chgData name="Smith, Mahalia: WCC" userId="bdbc0f1f-c33c-4e45-9b4e-bdb49d21f4b3" providerId="ADAL" clId="{D46C0837-7C8D-4E4C-96DB-A92CD6687B71}" dt="2021-11-12T12:51:12.142" v="3483"/>
          <ac:picMkLst>
            <pc:docMk/>
            <pc:sldMk cId="3041492405" sldId="284"/>
            <ac:picMk id="2" creationId="{71691AB4-4AA6-46B0-976F-5E5F14E35133}"/>
          </ac:picMkLst>
        </pc:picChg>
        <pc:picChg chg="add mod">
          <ac:chgData name="Smith, Mahalia: WCC" userId="bdbc0f1f-c33c-4e45-9b4e-bdb49d21f4b3" providerId="ADAL" clId="{D46C0837-7C8D-4E4C-96DB-A92CD6687B71}" dt="2021-10-18T12:31:41.763" v="1470" actId="1076"/>
          <ac:picMkLst>
            <pc:docMk/>
            <pc:sldMk cId="3041492405" sldId="284"/>
            <ac:picMk id="8" creationId="{1F9DB1EA-B757-4BB0-B1A6-9C91045BB6A4}"/>
          </ac:picMkLst>
        </pc:picChg>
        <pc:picChg chg="add mod">
          <ac:chgData name="Smith, Mahalia: WCC" userId="bdbc0f1f-c33c-4e45-9b4e-bdb49d21f4b3" providerId="ADAL" clId="{D46C0837-7C8D-4E4C-96DB-A92CD6687B71}" dt="2021-10-18T12:32:06.398" v="1475" actId="1076"/>
          <ac:picMkLst>
            <pc:docMk/>
            <pc:sldMk cId="3041492405" sldId="284"/>
            <ac:picMk id="9" creationId="{064AF8B5-0BFC-4108-BE2C-0AC14DCD95E9}"/>
          </ac:picMkLst>
        </pc:picChg>
      </pc:sldChg>
      <pc:sldChg chg="addSp delSp modSp new mod modTransition modAnim">
        <pc:chgData name="Smith, Mahalia: WCC" userId="bdbc0f1f-c33c-4e45-9b4e-bdb49d21f4b3" providerId="ADAL" clId="{D46C0837-7C8D-4E4C-96DB-A92CD6687B71}" dt="2021-11-12T13:08:15.167" v="3593"/>
        <pc:sldMkLst>
          <pc:docMk/>
          <pc:sldMk cId="2572785090" sldId="285"/>
        </pc:sldMkLst>
        <pc:spChg chg="mod">
          <ac:chgData name="Smith, Mahalia: WCC" userId="bdbc0f1f-c33c-4e45-9b4e-bdb49d21f4b3" providerId="ADAL" clId="{D46C0837-7C8D-4E4C-96DB-A92CD6687B71}" dt="2021-11-12T11:52:02.065" v="3434" actId="207"/>
          <ac:spMkLst>
            <pc:docMk/>
            <pc:sldMk cId="2572785090" sldId="285"/>
            <ac:spMk id="2" creationId="{1B3CF576-D28C-4456-940A-743392F85388}"/>
          </ac:spMkLst>
        </pc:spChg>
        <pc:spChg chg="mod">
          <ac:chgData name="Smith, Mahalia: WCC" userId="bdbc0f1f-c33c-4e45-9b4e-bdb49d21f4b3" providerId="ADAL" clId="{D46C0837-7C8D-4E4C-96DB-A92CD6687B71}" dt="2021-11-12T13:05:16.688" v="3586" actId="27636"/>
          <ac:spMkLst>
            <pc:docMk/>
            <pc:sldMk cId="2572785090" sldId="285"/>
            <ac:spMk id="3" creationId="{B88B432B-E44C-4A22-ACFD-F7B81B75ADA8}"/>
          </ac:spMkLst>
        </pc:spChg>
        <pc:picChg chg="add del mod">
          <ac:chgData name="Smith, Mahalia: WCC" userId="bdbc0f1f-c33c-4e45-9b4e-bdb49d21f4b3" providerId="ADAL" clId="{D46C0837-7C8D-4E4C-96DB-A92CD6687B71}" dt="2021-11-12T13:03:55.932" v="3552" actId="21"/>
          <ac:picMkLst>
            <pc:docMk/>
            <pc:sldMk cId="2572785090" sldId="285"/>
            <ac:picMk id="5" creationId="{5A2DBB4D-6FD7-4B27-9F04-2B8705D2D52C}"/>
          </ac:picMkLst>
        </pc:picChg>
        <pc:picChg chg="add del mod">
          <ac:chgData name="Smith, Mahalia: WCC" userId="bdbc0f1f-c33c-4e45-9b4e-bdb49d21f4b3" providerId="ADAL" clId="{D46C0837-7C8D-4E4C-96DB-A92CD6687B71}" dt="2021-11-12T13:01:51.644" v="3541"/>
          <ac:picMkLst>
            <pc:docMk/>
            <pc:sldMk cId="2572785090" sldId="285"/>
            <ac:picMk id="6" creationId="{EA404EF2-B90B-445B-A905-BFF6CEDCBCF0}"/>
          </ac:picMkLst>
        </pc:picChg>
        <pc:picChg chg="add del mod">
          <ac:chgData name="Smith, Mahalia: WCC" userId="bdbc0f1f-c33c-4e45-9b4e-bdb49d21f4b3" providerId="ADAL" clId="{D46C0837-7C8D-4E4C-96DB-A92CD6687B71}" dt="2021-11-12T13:06:37.026" v="3591"/>
          <ac:picMkLst>
            <pc:docMk/>
            <pc:sldMk cId="2572785090" sldId="285"/>
            <ac:picMk id="7" creationId="{09698FEF-69F0-44C5-BBEF-CAAE81A84CEF}"/>
          </ac:picMkLst>
        </pc:picChg>
        <pc:picChg chg="add mod">
          <ac:chgData name="Smith, Mahalia: WCC" userId="bdbc0f1f-c33c-4e45-9b4e-bdb49d21f4b3" providerId="ADAL" clId="{D46C0837-7C8D-4E4C-96DB-A92CD6687B71}" dt="2021-11-12T13:07:03.977" v="3592" actId="14100"/>
          <ac:picMkLst>
            <pc:docMk/>
            <pc:sldMk cId="2572785090" sldId="285"/>
            <ac:picMk id="8" creationId="{393CC3D4-2799-4EB3-80FC-79AC01A23FBB}"/>
          </ac:picMkLst>
        </pc:picChg>
        <pc:picChg chg="add mod">
          <ac:chgData name="Smith, Mahalia: WCC" userId="bdbc0f1f-c33c-4e45-9b4e-bdb49d21f4b3" providerId="ADAL" clId="{D46C0837-7C8D-4E4C-96DB-A92CD6687B71}" dt="2021-11-12T13:08:15.167" v="3593"/>
          <ac:picMkLst>
            <pc:docMk/>
            <pc:sldMk cId="2572785090" sldId="285"/>
            <ac:picMk id="9" creationId="{5B646AD1-6104-4DE2-A774-644EF888CE05}"/>
          </ac:picMkLst>
        </pc:picChg>
      </pc:sldChg>
      <pc:sldChg chg="addSp delSp modSp new mod ord modTransition modAnim">
        <pc:chgData name="Smith, Mahalia: WCC" userId="bdbc0f1f-c33c-4e45-9b4e-bdb49d21f4b3" providerId="ADAL" clId="{D46C0837-7C8D-4E4C-96DB-A92CD6687B71}" dt="2021-11-15T10:29:34.954" v="4902"/>
        <pc:sldMkLst>
          <pc:docMk/>
          <pc:sldMk cId="3407027009" sldId="286"/>
        </pc:sldMkLst>
        <pc:spChg chg="mod">
          <ac:chgData name="Smith, Mahalia: WCC" userId="bdbc0f1f-c33c-4e45-9b4e-bdb49d21f4b3" providerId="ADAL" clId="{D46C0837-7C8D-4E4C-96DB-A92CD6687B71}" dt="2021-11-12T11:53:14.461" v="3442" actId="207"/>
          <ac:spMkLst>
            <pc:docMk/>
            <pc:sldMk cId="3407027009" sldId="286"/>
            <ac:spMk id="2" creationId="{B3534487-E9D8-4B40-85DC-06E009DF78A7}"/>
          </ac:spMkLst>
        </pc:spChg>
        <pc:spChg chg="mod">
          <ac:chgData name="Smith, Mahalia: WCC" userId="bdbc0f1f-c33c-4e45-9b4e-bdb49d21f4b3" providerId="ADAL" clId="{D46C0837-7C8D-4E4C-96DB-A92CD6687B71}" dt="2021-11-11T11:59:18.629" v="2982" actId="5793"/>
          <ac:spMkLst>
            <pc:docMk/>
            <pc:sldMk cId="3407027009" sldId="286"/>
            <ac:spMk id="3" creationId="{197F1E70-A480-468E-8EB5-21842A190F3C}"/>
          </ac:spMkLst>
        </pc:spChg>
        <pc:picChg chg="add del mod">
          <ac:chgData name="Smith, Mahalia: WCC" userId="bdbc0f1f-c33c-4e45-9b4e-bdb49d21f4b3" providerId="ADAL" clId="{D46C0837-7C8D-4E4C-96DB-A92CD6687B71}" dt="2021-11-15T10:22:06.926" v="4901"/>
          <ac:picMkLst>
            <pc:docMk/>
            <pc:sldMk cId="3407027009" sldId="286"/>
            <ac:picMk id="5" creationId="{41CCEDBC-BD96-42C6-B7FE-1BCA75EC9CBB}"/>
          </ac:picMkLst>
        </pc:picChg>
        <pc:picChg chg="add mod">
          <ac:chgData name="Smith, Mahalia: WCC" userId="bdbc0f1f-c33c-4e45-9b4e-bdb49d21f4b3" providerId="ADAL" clId="{D46C0837-7C8D-4E4C-96DB-A92CD6687B71}" dt="2021-11-15T10:29:34.954" v="4902"/>
          <ac:picMkLst>
            <pc:docMk/>
            <pc:sldMk cId="3407027009" sldId="286"/>
            <ac:picMk id="6" creationId="{0262C5DE-A3A5-4D6F-8D6B-4F441DC8C6F1}"/>
          </ac:picMkLst>
        </pc:picChg>
      </pc:sldChg>
      <pc:sldChg chg="modSp new del mod">
        <pc:chgData name="Smith, Mahalia: WCC" userId="bdbc0f1f-c33c-4e45-9b4e-bdb49d21f4b3" providerId="ADAL" clId="{D46C0837-7C8D-4E4C-96DB-A92CD6687B71}" dt="2021-10-25T15:01:29.234" v="2407" actId="2696"/>
        <pc:sldMkLst>
          <pc:docMk/>
          <pc:sldMk cId="263236852" sldId="287"/>
        </pc:sldMkLst>
        <pc:spChg chg="mod">
          <ac:chgData name="Smith, Mahalia: WCC" userId="bdbc0f1f-c33c-4e45-9b4e-bdb49d21f4b3" providerId="ADAL" clId="{D46C0837-7C8D-4E4C-96DB-A92CD6687B71}" dt="2021-10-25T15:01:04.435" v="2406" actId="122"/>
          <ac:spMkLst>
            <pc:docMk/>
            <pc:sldMk cId="263236852" sldId="287"/>
            <ac:spMk id="2" creationId="{43F48092-53E4-4553-87E0-B9735AB3CDC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BC782-35FF-41AB-945C-BF6DD3E2715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1E2C3A80-B7DE-4C48-9830-163B9460190F}">
      <dgm:prSet phldrT="[Text]" custT="1"/>
      <dgm:spPr/>
      <dgm:t>
        <a:bodyPr/>
        <a:lstStyle/>
        <a:p>
          <a:r>
            <a:rPr lang="en-GB" sz="1600" b="1" dirty="0">
              <a:latin typeface="Arial" panose="020B0604020202020204" pitchFamily="34" charset="0"/>
              <a:cs typeface="Arial" panose="020B0604020202020204" pitchFamily="34" charset="0"/>
            </a:rPr>
            <a:t>Plan</a:t>
          </a:r>
        </a:p>
      </dgm:t>
    </dgm:pt>
    <dgm:pt modelId="{0D7D0D80-F1C7-4C26-9CDC-FE704E57EF13}" type="parTrans" cxnId="{68C20800-84AA-4A9F-96CA-157286F53972}">
      <dgm:prSet/>
      <dgm:spPr/>
      <dgm:t>
        <a:bodyPr/>
        <a:lstStyle/>
        <a:p>
          <a:endParaRPr lang="en-GB"/>
        </a:p>
      </dgm:t>
    </dgm:pt>
    <dgm:pt modelId="{D414736F-D369-4723-A37C-A76077009DF2}" type="sibTrans" cxnId="{68C20800-84AA-4A9F-96CA-157286F53972}">
      <dgm:prSet/>
      <dgm:spPr/>
      <dgm:t>
        <a:bodyPr/>
        <a:lstStyle/>
        <a:p>
          <a:endParaRPr lang="en-GB"/>
        </a:p>
      </dgm:t>
    </dgm:pt>
    <dgm:pt modelId="{B2FA98FD-9081-4F34-9765-DF64BAE5BC94}">
      <dgm:prSet phldrT="[Text]" custT="1"/>
      <dgm:spPr/>
      <dgm:t>
        <a:bodyPr/>
        <a:lstStyle/>
        <a:p>
          <a:r>
            <a:rPr lang="en-GB" sz="1600" b="1">
              <a:latin typeface="Arial" panose="020B0604020202020204" pitchFamily="34" charset="0"/>
              <a:cs typeface="Arial" panose="020B0604020202020204" pitchFamily="34" charset="0"/>
            </a:rPr>
            <a:t>Do</a:t>
          </a:r>
        </a:p>
      </dgm:t>
    </dgm:pt>
    <dgm:pt modelId="{64D104D7-5406-43A9-99AF-69388824BD6A}" type="parTrans" cxnId="{BD00C55B-4E3C-45F1-A9C5-21533D02D495}">
      <dgm:prSet/>
      <dgm:spPr/>
      <dgm:t>
        <a:bodyPr/>
        <a:lstStyle/>
        <a:p>
          <a:endParaRPr lang="en-GB"/>
        </a:p>
      </dgm:t>
    </dgm:pt>
    <dgm:pt modelId="{F9B9E249-C7A5-4BDF-8B50-7D3294546623}" type="sibTrans" cxnId="{BD00C55B-4E3C-45F1-A9C5-21533D02D495}">
      <dgm:prSet/>
      <dgm:spPr/>
      <dgm:t>
        <a:bodyPr/>
        <a:lstStyle/>
        <a:p>
          <a:endParaRPr lang="en-GB"/>
        </a:p>
      </dgm:t>
    </dgm:pt>
    <dgm:pt modelId="{6C360F88-66F2-46DC-B636-B8A0BD0CBA01}">
      <dgm:prSet phldrT="[Text]" custT="1"/>
      <dgm:spPr/>
      <dgm:t>
        <a:bodyPr/>
        <a:lstStyle/>
        <a:p>
          <a:r>
            <a:rPr lang="en-GB" sz="1600" b="1">
              <a:latin typeface="Arial" panose="020B0604020202020204" pitchFamily="34" charset="0"/>
              <a:cs typeface="Arial" panose="020B0604020202020204" pitchFamily="34" charset="0"/>
            </a:rPr>
            <a:t>Review</a:t>
          </a:r>
        </a:p>
      </dgm:t>
    </dgm:pt>
    <dgm:pt modelId="{F7D2DD6E-A3BF-420F-ACA6-ADFA02A9193C}" type="parTrans" cxnId="{C2AC4B8B-E6D7-4B3D-869F-48F5D6582B86}">
      <dgm:prSet/>
      <dgm:spPr/>
      <dgm:t>
        <a:bodyPr/>
        <a:lstStyle/>
        <a:p>
          <a:endParaRPr lang="en-GB"/>
        </a:p>
      </dgm:t>
    </dgm:pt>
    <dgm:pt modelId="{977258DB-711E-496C-AFFA-272BC1C05013}" type="sibTrans" cxnId="{C2AC4B8B-E6D7-4B3D-869F-48F5D6582B86}">
      <dgm:prSet/>
      <dgm:spPr/>
      <dgm:t>
        <a:bodyPr/>
        <a:lstStyle/>
        <a:p>
          <a:endParaRPr lang="en-GB"/>
        </a:p>
      </dgm:t>
    </dgm:pt>
    <dgm:pt modelId="{2F49B718-66B5-4F64-B562-29F17147A1CE}">
      <dgm:prSet phldrT="[Text]" custT="1"/>
      <dgm:spPr/>
      <dgm:t>
        <a:bodyPr/>
        <a:lstStyle/>
        <a:p>
          <a:r>
            <a:rPr lang="en-GB" sz="1600" b="1" dirty="0">
              <a:latin typeface="Arial" panose="020B0604020202020204" pitchFamily="34" charset="0"/>
              <a:cs typeface="Arial" panose="020B0604020202020204" pitchFamily="34" charset="0"/>
            </a:rPr>
            <a:t>Assess</a:t>
          </a:r>
        </a:p>
      </dgm:t>
    </dgm:pt>
    <dgm:pt modelId="{3364765C-AA35-41BB-B34C-56F525C76427}" type="parTrans" cxnId="{ECC1DC1F-E7EE-434E-9D51-233853DE6B12}">
      <dgm:prSet/>
      <dgm:spPr/>
      <dgm:t>
        <a:bodyPr/>
        <a:lstStyle/>
        <a:p>
          <a:endParaRPr lang="en-GB"/>
        </a:p>
      </dgm:t>
    </dgm:pt>
    <dgm:pt modelId="{3B3F7EC1-209B-4890-A5C0-AC8A2BA46BAF}" type="sibTrans" cxnId="{ECC1DC1F-E7EE-434E-9D51-233853DE6B12}">
      <dgm:prSet/>
      <dgm:spPr/>
      <dgm:t>
        <a:bodyPr/>
        <a:lstStyle/>
        <a:p>
          <a:endParaRPr lang="en-GB"/>
        </a:p>
      </dgm:t>
    </dgm:pt>
    <dgm:pt modelId="{EA26D753-23DB-47A9-B37B-E4C537D3DABF}" type="pres">
      <dgm:prSet presAssocID="{6A9BC782-35FF-41AB-945C-BF6DD3E2715A}" presName="cycle" presStyleCnt="0">
        <dgm:presLayoutVars>
          <dgm:dir/>
          <dgm:resizeHandles val="exact"/>
        </dgm:presLayoutVars>
      </dgm:prSet>
      <dgm:spPr/>
    </dgm:pt>
    <dgm:pt modelId="{08C520E3-5D19-4D0C-9D1E-10FBBB139759}" type="pres">
      <dgm:prSet presAssocID="{1E2C3A80-B7DE-4C48-9830-163B9460190F}" presName="dummy" presStyleCnt="0"/>
      <dgm:spPr/>
    </dgm:pt>
    <dgm:pt modelId="{3D9E0B4F-7456-4205-8C55-5948F4B6C858}" type="pres">
      <dgm:prSet presAssocID="{1E2C3A80-B7DE-4C48-9830-163B9460190F}" presName="node" presStyleLbl="revTx" presStyleIdx="0" presStyleCnt="4">
        <dgm:presLayoutVars>
          <dgm:bulletEnabled val="1"/>
        </dgm:presLayoutVars>
      </dgm:prSet>
      <dgm:spPr/>
    </dgm:pt>
    <dgm:pt modelId="{E4D159D1-4E54-4D84-B918-B1FF19582EBC}" type="pres">
      <dgm:prSet presAssocID="{D414736F-D369-4723-A37C-A76077009DF2}" presName="sibTrans" presStyleLbl="node1" presStyleIdx="0" presStyleCnt="4"/>
      <dgm:spPr/>
    </dgm:pt>
    <dgm:pt modelId="{222B0336-C45E-43C2-97B1-C7F33601870C}" type="pres">
      <dgm:prSet presAssocID="{B2FA98FD-9081-4F34-9765-DF64BAE5BC94}" presName="dummy" presStyleCnt="0"/>
      <dgm:spPr/>
    </dgm:pt>
    <dgm:pt modelId="{AB3038E4-A3FB-44E0-AB1E-C26E63C792B5}" type="pres">
      <dgm:prSet presAssocID="{B2FA98FD-9081-4F34-9765-DF64BAE5BC94}" presName="node" presStyleLbl="revTx" presStyleIdx="1" presStyleCnt="4">
        <dgm:presLayoutVars>
          <dgm:bulletEnabled val="1"/>
        </dgm:presLayoutVars>
      </dgm:prSet>
      <dgm:spPr/>
    </dgm:pt>
    <dgm:pt modelId="{E56C6E34-8063-4FFE-B11C-8657A5BDA19C}" type="pres">
      <dgm:prSet presAssocID="{F9B9E249-C7A5-4BDF-8B50-7D3294546623}" presName="sibTrans" presStyleLbl="node1" presStyleIdx="1" presStyleCnt="4"/>
      <dgm:spPr/>
    </dgm:pt>
    <dgm:pt modelId="{345757C9-FFF8-4210-9F23-5385DC5D97B0}" type="pres">
      <dgm:prSet presAssocID="{6C360F88-66F2-46DC-B636-B8A0BD0CBA01}" presName="dummy" presStyleCnt="0"/>
      <dgm:spPr/>
    </dgm:pt>
    <dgm:pt modelId="{AA1E825F-3509-4990-8F2B-B5784D8515AF}" type="pres">
      <dgm:prSet presAssocID="{6C360F88-66F2-46DC-B636-B8A0BD0CBA01}" presName="node" presStyleLbl="revTx" presStyleIdx="2" presStyleCnt="4">
        <dgm:presLayoutVars>
          <dgm:bulletEnabled val="1"/>
        </dgm:presLayoutVars>
      </dgm:prSet>
      <dgm:spPr/>
    </dgm:pt>
    <dgm:pt modelId="{57E7A75D-03F5-4DAC-8EFB-6D2052A1701D}" type="pres">
      <dgm:prSet presAssocID="{977258DB-711E-496C-AFFA-272BC1C05013}" presName="sibTrans" presStyleLbl="node1" presStyleIdx="2" presStyleCnt="4"/>
      <dgm:spPr/>
    </dgm:pt>
    <dgm:pt modelId="{2B143D72-B4BA-483E-ADB1-1D3DA6190834}" type="pres">
      <dgm:prSet presAssocID="{2F49B718-66B5-4F64-B562-29F17147A1CE}" presName="dummy" presStyleCnt="0"/>
      <dgm:spPr/>
    </dgm:pt>
    <dgm:pt modelId="{35F7EF4B-1373-4463-8963-1B3459BDFD3A}" type="pres">
      <dgm:prSet presAssocID="{2F49B718-66B5-4F64-B562-29F17147A1CE}" presName="node" presStyleLbl="revTx" presStyleIdx="3" presStyleCnt="4">
        <dgm:presLayoutVars>
          <dgm:bulletEnabled val="1"/>
        </dgm:presLayoutVars>
      </dgm:prSet>
      <dgm:spPr/>
    </dgm:pt>
    <dgm:pt modelId="{D1FB1AAC-50B8-40E8-8824-22E5EE1DAFCC}" type="pres">
      <dgm:prSet presAssocID="{3B3F7EC1-209B-4890-A5C0-AC8A2BA46BAF}" presName="sibTrans" presStyleLbl="node1" presStyleIdx="3" presStyleCnt="4"/>
      <dgm:spPr/>
    </dgm:pt>
  </dgm:ptLst>
  <dgm:cxnLst>
    <dgm:cxn modelId="{68C20800-84AA-4A9F-96CA-157286F53972}" srcId="{6A9BC782-35FF-41AB-945C-BF6DD3E2715A}" destId="{1E2C3A80-B7DE-4C48-9830-163B9460190F}" srcOrd="0" destOrd="0" parTransId="{0D7D0D80-F1C7-4C26-9CDC-FE704E57EF13}" sibTransId="{D414736F-D369-4723-A37C-A76077009DF2}"/>
    <dgm:cxn modelId="{EE8E7A06-36BD-437F-ABFF-412F0F869D9C}" type="presOf" srcId="{3B3F7EC1-209B-4890-A5C0-AC8A2BA46BAF}" destId="{D1FB1AAC-50B8-40E8-8824-22E5EE1DAFCC}" srcOrd="0" destOrd="0" presId="urn:microsoft.com/office/officeart/2005/8/layout/cycle1"/>
    <dgm:cxn modelId="{51966818-FE9F-4E55-AF13-EA7C25D6058C}" type="presOf" srcId="{6A9BC782-35FF-41AB-945C-BF6DD3E2715A}" destId="{EA26D753-23DB-47A9-B37B-E4C537D3DABF}" srcOrd="0" destOrd="0" presId="urn:microsoft.com/office/officeart/2005/8/layout/cycle1"/>
    <dgm:cxn modelId="{ECC1DC1F-E7EE-434E-9D51-233853DE6B12}" srcId="{6A9BC782-35FF-41AB-945C-BF6DD3E2715A}" destId="{2F49B718-66B5-4F64-B562-29F17147A1CE}" srcOrd="3" destOrd="0" parTransId="{3364765C-AA35-41BB-B34C-56F525C76427}" sibTransId="{3B3F7EC1-209B-4890-A5C0-AC8A2BA46BAF}"/>
    <dgm:cxn modelId="{57BF5C2C-7D0B-4903-92A2-648F21D4D274}" type="presOf" srcId="{1E2C3A80-B7DE-4C48-9830-163B9460190F}" destId="{3D9E0B4F-7456-4205-8C55-5948F4B6C858}" srcOrd="0" destOrd="0" presId="urn:microsoft.com/office/officeart/2005/8/layout/cycle1"/>
    <dgm:cxn modelId="{CA437F5B-D4D1-4EF8-BD96-E762A2925D72}" type="presOf" srcId="{F9B9E249-C7A5-4BDF-8B50-7D3294546623}" destId="{E56C6E34-8063-4FFE-B11C-8657A5BDA19C}" srcOrd="0" destOrd="0" presId="urn:microsoft.com/office/officeart/2005/8/layout/cycle1"/>
    <dgm:cxn modelId="{BD00C55B-4E3C-45F1-A9C5-21533D02D495}" srcId="{6A9BC782-35FF-41AB-945C-BF6DD3E2715A}" destId="{B2FA98FD-9081-4F34-9765-DF64BAE5BC94}" srcOrd="1" destOrd="0" parTransId="{64D104D7-5406-43A9-99AF-69388824BD6A}" sibTransId="{F9B9E249-C7A5-4BDF-8B50-7D3294546623}"/>
    <dgm:cxn modelId="{6E049A4E-6BB9-4A82-9672-E6489911BC1C}" type="presOf" srcId="{D414736F-D369-4723-A37C-A76077009DF2}" destId="{E4D159D1-4E54-4D84-B918-B1FF19582EBC}" srcOrd="0" destOrd="0" presId="urn:microsoft.com/office/officeart/2005/8/layout/cycle1"/>
    <dgm:cxn modelId="{C2AC4B8B-E6D7-4B3D-869F-48F5D6582B86}" srcId="{6A9BC782-35FF-41AB-945C-BF6DD3E2715A}" destId="{6C360F88-66F2-46DC-B636-B8A0BD0CBA01}" srcOrd="2" destOrd="0" parTransId="{F7D2DD6E-A3BF-420F-ACA6-ADFA02A9193C}" sibTransId="{977258DB-711E-496C-AFFA-272BC1C05013}"/>
    <dgm:cxn modelId="{41C948A5-B50A-46C4-A8F1-D358367AE290}" type="presOf" srcId="{6C360F88-66F2-46DC-B636-B8A0BD0CBA01}" destId="{AA1E825F-3509-4990-8F2B-B5784D8515AF}" srcOrd="0" destOrd="0" presId="urn:microsoft.com/office/officeart/2005/8/layout/cycle1"/>
    <dgm:cxn modelId="{12AC3CD8-FF58-4183-BA6A-E08A2907C137}" type="presOf" srcId="{B2FA98FD-9081-4F34-9765-DF64BAE5BC94}" destId="{AB3038E4-A3FB-44E0-AB1E-C26E63C792B5}" srcOrd="0" destOrd="0" presId="urn:microsoft.com/office/officeart/2005/8/layout/cycle1"/>
    <dgm:cxn modelId="{6DEBCAE4-BE30-4E25-8D5C-071EA51A7CC6}" type="presOf" srcId="{2F49B718-66B5-4F64-B562-29F17147A1CE}" destId="{35F7EF4B-1373-4463-8963-1B3459BDFD3A}" srcOrd="0" destOrd="0" presId="urn:microsoft.com/office/officeart/2005/8/layout/cycle1"/>
    <dgm:cxn modelId="{106B17E6-91E4-4FC9-8A21-5E81172AEF6C}" type="presOf" srcId="{977258DB-711E-496C-AFFA-272BC1C05013}" destId="{57E7A75D-03F5-4DAC-8EFB-6D2052A1701D}" srcOrd="0" destOrd="0" presId="urn:microsoft.com/office/officeart/2005/8/layout/cycle1"/>
    <dgm:cxn modelId="{AA61D122-9AA7-4558-A7D8-E454B5096A41}" type="presParOf" srcId="{EA26D753-23DB-47A9-B37B-E4C537D3DABF}" destId="{08C520E3-5D19-4D0C-9D1E-10FBBB139759}" srcOrd="0" destOrd="0" presId="urn:microsoft.com/office/officeart/2005/8/layout/cycle1"/>
    <dgm:cxn modelId="{6D0FF8E1-B347-48E6-B8B9-B596B68BC024}" type="presParOf" srcId="{EA26D753-23DB-47A9-B37B-E4C537D3DABF}" destId="{3D9E0B4F-7456-4205-8C55-5948F4B6C858}" srcOrd="1" destOrd="0" presId="urn:microsoft.com/office/officeart/2005/8/layout/cycle1"/>
    <dgm:cxn modelId="{043BFAA1-C4F1-4CD0-8E2C-D2CBE9FA8A33}" type="presParOf" srcId="{EA26D753-23DB-47A9-B37B-E4C537D3DABF}" destId="{E4D159D1-4E54-4D84-B918-B1FF19582EBC}" srcOrd="2" destOrd="0" presId="urn:microsoft.com/office/officeart/2005/8/layout/cycle1"/>
    <dgm:cxn modelId="{593E6253-C8C9-4857-9CBE-98A1FEC02EBC}" type="presParOf" srcId="{EA26D753-23DB-47A9-B37B-E4C537D3DABF}" destId="{222B0336-C45E-43C2-97B1-C7F33601870C}" srcOrd="3" destOrd="0" presId="urn:microsoft.com/office/officeart/2005/8/layout/cycle1"/>
    <dgm:cxn modelId="{975D27D9-AFFD-4A7A-B044-8B2610E9B58C}" type="presParOf" srcId="{EA26D753-23DB-47A9-B37B-E4C537D3DABF}" destId="{AB3038E4-A3FB-44E0-AB1E-C26E63C792B5}" srcOrd="4" destOrd="0" presId="urn:microsoft.com/office/officeart/2005/8/layout/cycle1"/>
    <dgm:cxn modelId="{955D65C4-94B7-46AB-91ED-920DA950C822}" type="presParOf" srcId="{EA26D753-23DB-47A9-B37B-E4C537D3DABF}" destId="{E56C6E34-8063-4FFE-B11C-8657A5BDA19C}" srcOrd="5" destOrd="0" presId="urn:microsoft.com/office/officeart/2005/8/layout/cycle1"/>
    <dgm:cxn modelId="{B7F262EF-7DDC-4D03-9E87-2EBA2FC40666}" type="presParOf" srcId="{EA26D753-23DB-47A9-B37B-E4C537D3DABF}" destId="{345757C9-FFF8-4210-9F23-5385DC5D97B0}" srcOrd="6" destOrd="0" presId="urn:microsoft.com/office/officeart/2005/8/layout/cycle1"/>
    <dgm:cxn modelId="{7B0B995F-57BB-457D-89F7-29B4B3ACB135}" type="presParOf" srcId="{EA26D753-23DB-47A9-B37B-E4C537D3DABF}" destId="{AA1E825F-3509-4990-8F2B-B5784D8515AF}" srcOrd="7" destOrd="0" presId="urn:microsoft.com/office/officeart/2005/8/layout/cycle1"/>
    <dgm:cxn modelId="{51AE4A5D-86A1-460A-9C28-BA9D2A3431A5}" type="presParOf" srcId="{EA26D753-23DB-47A9-B37B-E4C537D3DABF}" destId="{57E7A75D-03F5-4DAC-8EFB-6D2052A1701D}" srcOrd="8" destOrd="0" presId="urn:microsoft.com/office/officeart/2005/8/layout/cycle1"/>
    <dgm:cxn modelId="{FF2552A5-D594-4A8C-BCF7-0CE48E272565}" type="presParOf" srcId="{EA26D753-23DB-47A9-B37B-E4C537D3DABF}" destId="{2B143D72-B4BA-483E-ADB1-1D3DA6190834}" srcOrd="9" destOrd="0" presId="urn:microsoft.com/office/officeart/2005/8/layout/cycle1"/>
    <dgm:cxn modelId="{0001F112-38BF-409B-904A-1F533353B1F7}" type="presParOf" srcId="{EA26D753-23DB-47A9-B37B-E4C537D3DABF}" destId="{35F7EF4B-1373-4463-8963-1B3459BDFD3A}" srcOrd="10" destOrd="0" presId="urn:microsoft.com/office/officeart/2005/8/layout/cycle1"/>
    <dgm:cxn modelId="{9576E2C6-54C2-4D01-B838-2F0023E22A2C}" type="presParOf" srcId="{EA26D753-23DB-47A9-B37B-E4C537D3DABF}" destId="{D1FB1AAC-50B8-40E8-8824-22E5EE1DAFCC}" srcOrd="11" destOrd="0" presId="urn:microsoft.com/office/officeart/2005/8/layout/cycle1"/>
  </dgm:cxnLst>
  <dgm:bg>
    <a:solidFill>
      <a:schemeClr val="accent5">
        <a:lumMod val="40000"/>
        <a:lumOff val="60000"/>
      </a:schemeClr>
    </a:solidFill>
  </dgm:bg>
  <dgm:whole>
    <a:ln>
      <a:solidFill>
        <a:schemeClr val="tx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E0B4F-7456-4205-8C55-5948F4B6C858}">
      <dsp:nvSpPr>
        <dsp:cNvPr id="0" name=""/>
        <dsp:cNvSpPr/>
      </dsp:nvSpPr>
      <dsp:spPr>
        <a:xfrm>
          <a:off x="2068947" y="47984"/>
          <a:ext cx="762103" cy="76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Plan</a:t>
          </a:r>
        </a:p>
      </dsp:txBody>
      <dsp:txXfrm>
        <a:off x="2068947" y="47984"/>
        <a:ext cx="762103" cy="762103"/>
      </dsp:txXfrm>
    </dsp:sp>
    <dsp:sp modelId="{E4D159D1-4E54-4D84-B918-B1FF19582EBC}">
      <dsp:nvSpPr>
        <dsp:cNvPr id="0" name=""/>
        <dsp:cNvSpPr/>
      </dsp:nvSpPr>
      <dsp:spPr>
        <a:xfrm>
          <a:off x="725310" y="-245"/>
          <a:ext cx="2153970" cy="2153970"/>
        </a:xfrm>
        <a:prstGeom prst="circularArrow">
          <a:avLst>
            <a:gd name="adj1" fmla="val 6899"/>
            <a:gd name="adj2" fmla="val 465137"/>
            <a:gd name="adj3" fmla="val 550319"/>
            <a:gd name="adj4" fmla="val 2058454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038E4-A3FB-44E0-AB1E-C26E63C792B5}">
      <dsp:nvSpPr>
        <dsp:cNvPr id="0" name=""/>
        <dsp:cNvSpPr/>
      </dsp:nvSpPr>
      <dsp:spPr>
        <a:xfrm>
          <a:off x="2068947" y="1343391"/>
          <a:ext cx="762103" cy="76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Do</a:t>
          </a:r>
        </a:p>
      </dsp:txBody>
      <dsp:txXfrm>
        <a:off x="2068947" y="1343391"/>
        <a:ext cx="762103" cy="762103"/>
      </dsp:txXfrm>
    </dsp:sp>
    <dsp:sp modelId="{E56C6E34-8063-4FFE-B11C-8657A5BDA19C}">
      <dsp:nvSpPr>
        <dsp:cNvPr id="0" name=""/>
        <dsp:cNvSpPr/>
      </dsp:nvSpPr>
      <dsp:spPr>
        <a:xfrm>
          <a:off x="725310" y="-245"/>
          <a:ext cx="2153970" cy="2153970"/>
        </a:xfrm>
        <a:prstGeom prst="circularArrow">
          <a:avLst>
            <a:gd name="adj1" fmla="val 6899"/>
            <a:gd name="adj2" fmla="val 465137"/>
            <a:gd name="adj3" fmla="val 5950319"/>
            <a:gd name="adj4" fmla="val 438454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1E825F-3509-4990-8F2B-B5784D8515AF}">
      <dsp:nvSpPr>
        <dsp:cNvPr id="0" name=""/>
        <dsp:cNvSpPr/>
      </dsp:nvSpPr>
      <dsp:spPr>
        <a:xfrm>
          <a:off x="773540" y="1343391"/>
          <a:ext cx="762103" cy="76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rial" panose="020B0604020202020204" pitchFamily="34" charset="0"/>
              <a:cs typeface="Arial" panose="020B0604020202020204" pitchFamily="34" charset="0"/>
            </a:rPr>
            <a:t>Review</a:t>
          </a:r>
        </a:p>
      </dsp:txBody>
      <dsp:txXfrm>
        <a:off x="773540" y="1343391"/>
        <a:ext cx="762103" cy="762103"/>
      </dsp:txXfrm>
    </dsp:sp>
    <dsp:sp modelId="{57E7A75D-03F5-4DAC-8EFB-6D2052A1701D}">
      <dsp:nvSpPr>
        <dsp:cNvPr id="0" name=""/>
        <dsp:cNvSpPr/>
      </dsp:nvSpPr>
      <dsp:spPr>
        <a:xfrm>
          <a:off x="725310" y="-245"/>
          <a:ext cx="2153970" cy="2153970"/>
        </a:xfrm>
        <a:prstGeom prst="circularArrow">
          <a:avLst>
            <a:gd name="adj1" fmla="val 6899"/>
            <a:gd name="adj2" fmla="val 465137"/>
            <a:gd name="adj3" fmla="val 11350319"/>
            <a:gd name="adj4" fmla="val 978454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7EF4B-1373-4463-8963-1B3459BDFD3A}">
      <dsp:nvSpPr>
        <dsp:cNvPr id="0" name=""/>
        <dsp:cNvSpPr/>
      </dsp:nvSpPr>
      <dsp:spPr>
        <a:xfrm>
          <a:off x="773540" y="47984"/>
          <a:ext cx="762103" cy="76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Assess</a:t>
          </a:r>
        </a:p>
      </dsp:txBody>
      <dsp:txXfrm>
        <a:off x="773540" y="47984"/>
        <a:ext cx="762103" cy="762103"/>
      </dsp:txXfrm>
    </dsp:sp>
    <dsp:sp modelId="{D1FB1AAC-50B8-40E8-8824-22E5EE1DAFCC}">
      <dsp:nvSpPr>
        <dsp:cNvPr id="0" name=""/>
        <dsp:cNvSpPr/>
      </dsp:nvSpPr>
      <dsp:spPr>
        <a:xfrm>
          <a:off x="725310" y="-245"/>
          <a:ext cx="2153970" cy="2153970"/>
        </a:xfrm>
        <a:prstGeom prst="circularArrow">
          <a:avLst>
            <a:gd name="adj1" fmla="val 6899"/>
            <a:gd name="adj2" fmla="val 465137"/>
            <a:gd name="adj3" fmla="val 16750319"/>
            <a:gd name="adj4" fmla="val 15184544"/>
            <a:gd name="adj5" fmla="val 80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ED3327-969A-4F1D-B5D2-C44B0E550B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1DA66B4-94D9-4CDA-82E9-B89BE8CC14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4D46C6-9185-423A-978A-0CE5C231706D}" type="datetimeFigureOut">
              <a:rPr lang="en-GB" smtClean="0"/>
              <a:t>15/11/2021</a:t>
            </a:fld>
            <a:endParaRPr lang="en-GB"/>
          </a:p>
        </p:txBody>
      </p:sp>
      <p:sp>
        <p:nvSpPr>
          <p:cNvPr id="4" name="Footer Placeholder 3">
            <a:extLst>
              <a:ext uri="{FF2B5EF4-FFF2-40B4-BE49-F238E27FC236}">
                <a16:creationId xmlns:a16="http://schemas.microsoft.com/office/drawing/2014/main" id="{49DF0C9D-6A9F-43B1-8A9F-ACEC2F9BB4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E9E461-C4EE-4213-AE7A-37E34FA3E9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B0DB34-39AD-454E-84C9-D3FEB8633C92}" type="slidenum">
              <a:rPr lang="en-GB" smtClean="0"/>
              <a:t>‹#›</a:t>
            </a:fld>
            <a:endParaRPr lang="en-GB"/>
          </a:p>
        </p:txBody>
      </p:sp>
    </p:spTree>
    <p:extLst>
      <p:ext uri="{BB962C8B-B14F-4D97-AF65-F5344CB8AC3E}">
        <p14:creationId xmlns:p14="http://schemas.microsoft.com/office/powerpoint/2010/main" val="95759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A9332-D23C-404D-9C5A-BE353888C4E5}" type="datetimeFigureOut">
              <a:rPr lang="en-GB" smtClean="0"/>
              <a:t>15/11/2021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EC600-AFBA-4A79-BCBE-472AF6AB618F}" type="slidenum">
              <a:rPr lang="en-GB" smtClean="0"/>
              <a:t>‹#›</a:t>
            </a:fld>
            <a:endParaRPr lang="en-GB"/>
          </a:p>
        </p:txBody>
      </p:sp>
    </p:spTree>
    <p:extLst>
      <p:ext uri="{BB962C8B-B14F-4D97-AF65-F5344CB8AC3E}">
        <p14:creationId xmlns:p14="http://schemas.microsoft.com/office/powerpoint/2010/main" val="66151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a:t>
            </a:fld>
            <a:endParaRPr lang="en-GB"/>
          </a:p>
        </p:txBody>
      </p:sp>
    </p:spTree>
    <p:extLst>
      <p:ext uri="{BB962C8B-B14F-4D97-AF65-F5344CB8AC3E}">
        <p14:creationId xmlns:p14="http://schemas.microsoft.com/office/powerpoint/2010/main" val="53315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74589" y="4351122"/>
            <a:ext cx="5486400" cy="4389224"/>
          </a:xfrm>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15</a:t>
            </a:fld>
            <a:endParaRPr lang="en-GB"/>
          </a:p>
        </p:txBody>
      </p:sp>
    </p:spTree>
    <p:extLst>
      <p:ext uri="{BB962C8B-B14F-4D97-AF65-F5344CB8AC3E}">
        <p14:creationId xmlns:p14="http://schemas.microsoft.com/office/powerpoint/2010/main" val="247736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16</a:t>
            </a:fld>
            <a:endParaRPr lang="en-GB"/>
          </a:p>
        </p:txBody>
      </p:sp>
    </p:spTree>
    <p:extLst>
      <p:ext uri="{BB962C8B-B14F-4D97-AF65-F5344CB8AC3E}">
        <p14:creationId xmlns:p14="http://schemas.microsoft.com/office/powerpoint/2010/main" val="38426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028EC600-AFBA-4A79-BCBE-472AF6AB618F}" type="slidenum">
              <a:rPr lang="en-GB" smtClean="0"/>
              <a:t>17</a:t>
            </a:fld>
            <a:endParaRPr lang="en-GB"/>
          </a:p>
        </p:txBody>
      </p:sp>
    </p:spTree>
    <p:extLst>
      <p:ext uri="{BB962C8B-B14F-4D97-AF65-F5344CB8AC3E}">
        <p14:creationId xmlns:p14="http://schemas.microsoft.com/office/powerpoint/2010/main" val="4246768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18</a:t>
            </a:fld>
            <a:endParaRPr lang="en-GB"/>
          </a:p>
        </p:txBody>
      </p:sp>
    </p:spTree>
    <p:extLst>
      <p:ext uri="{BB962C8B-B14F-4D97-AF65-F5344CB8AC3E}">
        <p14:creationId xmlns:p14="http://schemas.microsoft.com/office/powerpoint/2010/main" val="107832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236947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3</a:t>
            </a:fld>
            <a:endParaRPr lang="en-GB"/>
          </a:p>
        </p:txBody>
      </p:sp>
    </p:spTree>
    <p:extLst>
      <p:ext uri="{BB962C8B-B14F-4D97-AF65-F5344CB8AC3E}">
        <p14:creationId xmlns:p14="http://schemas.microsoft.com/office/powerpoint/2010/main" val="150028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4</a:t>
            </a:fld>
            <a:endParaRPr lang="en-GB"/>
          </a:p>
        </p:txBody>
      </p:sp>
    </p:spTree>
    <p:extLst>
      <p:ext uri="{BB962C8B-B14F-4D97-AF65-F5344CB8AC3E}">
        <p14:creationId xmlns:p14="http://schemas.microsoft.com/office/powerpoint/2010/main" val="168764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8</a:t>
            </a:fld>
            <a:endParaRPr lang="en-GB"/>
          </a:p>
        </p:txBody>
      </p:sp>
    </p:spTree>
    <p:extLst>
      <p:ext uri="{BB962C8B-B14F-4D97-AF65-F5344CB8AC3E}">
        <p14:creationId xmlns:p14="http://schemas.microsoft.com/office/powerpoint/2010/main" val="130768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1"/>
            <a:ext cx="5486400" cy="4873710"/>
          </a:xfrm>
        </p:spPr>
        <p:txBody>
          <a:bodyPr/>
          <a:lstStyle/>
          <a:p>
            <a:endParaRPr lang="en-GB" dirty="0"/>
          </a:p>
        </p:txBody>
      </p:sp>
      <p:sp>
        <p:nvSpPr>
          <p:cNvPr id="4" name="Slide Number Placeholder 3"/>
          <p:cNvSpPr>
            <a:spLocks noGrp="1"/>
          </p:cNvSpPr>
          <p:nvPr>
            <p:ph type="sldNum" sz="quarter" idx="5"/>
          </p:nvPr>
        </p:nvSpPr>
        <p:spPr>
          <a:xfrm flipV="1">
            <a:off x="3884613" y="9144000"/>
            <a:ext cx="2971800" cy="453081"/>
          </a:xfrm>
        </p:spPr>
        <p:txBody>
          <a:bodyPr/>
          <a:lstStyle/>
          <a:p>
            <a:fld id="{028EC600-AFBA-4A79-BCBE-472AF6AB618F}" type="slidenum">
              <a:rPr lang="en-GB" smtClean="0"/>
              <a:t>10</a:t>
            </a:fld>
            <a:endParaRPr lang="en-GB" dirty="0"/>
          </a:p>
        </p:txBody>
      </p:sp>
    </p:spTree>
    <p:extLst>
      <p:ext uri="{BB962C8B-B14F-4D97-AF65-F5344CB8AC3E}">
        <p14:creationId xmlns:p14="http://schemas.microsoft.com/office/powerpoint/2010/main" val="199095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11</a:t>
            </a:fld>
            <a:endParaRPr lang="en-GB"/>
          </a:p>
        </p:txBody>
      </p:sp>
    </p:spTree>
    <p:extLst>
      <p:ext uri="{BB962C8B-B14F-4D97-AF65-F5344CB8AC3E}">
        <p14:creationId xmlns:p14="http://schemas.microsoft.com/office/powerpoint/2010/main" val="19103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75639" cy="4891732"/>
          </a:xfrm>
        </p:spPr>
        <p:txBody>
          <a:bodyPr/>
          <a:lstStyle/>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13</a:t>
            </a:fld>
            <a:endParaRPr lang="en-GB"/>
          </a:p>
        </p:txBody>
      </p:sp>
    </p:spTree>
    <p:extLst>
      <p:ext uri="{BB962C8B-B14F-4D97-AF65-F5344CB8AC3E}">
        <p14:creationId xmlns:p14="http://schemas.microsoft.com/office/powerpoint/2010/main" val="138960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75639" cy="4636359"/>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0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1D48-2991-4992-8F09-A48740A29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F01526-B921-4FB0-B066-976C86AE2172}"/>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BCC320-BF4E-4164-A3C0-9781E6F88760}"/>
              </a:ext>
            </a:extLst>
          </p:cNvPr>
          <p:cNvSpPr>
            <a:spLocks noGrp="1"/>
          </p:cNvSpPr>
          <p:nvPr>
            <p:ph type="dt" sz="half" idx="10"/>
          </p:nvPr>
        </p:nvSpPr>
        <p:spPr/>
        <p:txBody>
          <a:bodyPr/>
          <a:lstStyle/>
          <a:p>
            <a:fld id="{D9E42A4E-A6C8-45F5-8817-6BABBB1B3C9E}" type="datetime1">
              <a:rPr lang="en-US" smtClean="0"/>
              <a:t>11/15/2021</a:t>
            </a:fld>
            <a:endParaRPr lang="en-US" dirty="0"/>
          </a:p>
        </p:txBody>
      </p:sp>
      <p:sp>
        <p:nvSpPr>
          <p:cNvPr id="5" name="Footer Placeholder 4">
            <a:extLst>
              <a:ext uri="{FF2B5EF4-FFF2-40B4-BE49-F238E27FC236}">
                <a16:creationId xmlns:a16="http://schemas.microsoft.com/office/drawing/2014/main" id="{5D7B1766-9DE3-47F8-BE42-028B2D57E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369420-3221-48A1-A11D-7CE74959D6B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2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4843-BE09-4EDB-A18D-784D2B5041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D22151-6853-472F-A6FF-9F65CD181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64BE47-F7AD-4CB8-A930-33BCCB78CEF7}"/>
              </a:ext>
            </a:extLst>
          </p:cNvPr>
          <p:cNvSpPr>
            <a:spLocks noGrp="1"/>
          </p:cNvSpPr>
          <p:nvPr>
            <p:ph type="dt" sz="half" idx="10"/>
          </p:nvPr>
        </p:nvSpPr>
        <p:spPr/>
        <p:txBody>
          <a:bodyPr/>
          <a:lstStyle/>
          <a:p>
            <a:fld id="{E7317732-5FBE-4EEB-AC9F-F92BFE7FF228}" type="datetime1">
              <a:rPr lang="en-US" smtClean="0"/>
              <a:t>11/15/2021</a:t>
            </a:fld>
            <a:endParaRPr lang="en-US" dirty="0"/>
          </a:p>
        </p:txBody>
      </p:sp>
      <p:sp>
        <p:nvSpPr>
          <p:cNvPr id="5" name="Footer Placeholder 4">
            <a:extLst>
              <a:ext uri="{FF2B5EF4-FFF2-40B4-BE49-F238E27FC236}">
                <a16:creationId xmlns:a16="http://schemas.microsoft.com/office/drawing/2014/main" id="{41293832-8671-443E-AA6C-CB015C8EC0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2FB420-9867-4FEF-8009-CD29C80DA3F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643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3E9BE7-D7BE-4DB2-BF65-86865AAF5093}"/>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D3325-1290-4C85-9D9A-E2DF587A4F09}"/>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A9B15F-B9E9-40FC-96D5-E9EFBA23259A}"/>
              </a:ext>
            </a:extLst>
          </p:cNvPr>
          <p:cNvSpPr>
            <a:spLocks noGrp="1"/>
          </p:cNvSpPr>
          <p:nvPr>
            <p:ph type="dt" sz="half" idx="10"/>
          </p:nvPr>
        </p:nvSpPr>
        <p:spPr/>
        <p:txBody>
          <a:bodyPr/>
          <a:lstStyle/>
          <a:p>
            <a:fld id="{01003CB3-FD37-4EA5-902F-2788E1F42FFD}" type="datetime1">
              <a:rPr lang="en-US" smtClean="0"/>
              <a:t>11/15/2021</a:t>
            </a:fld>
            <a:endParaRPr lang="en-US" dirty="0"/>
          </a:p>
        </p:txBody>
      </p:sp>
      <p:sp>
        <p:nvSpPr>
          <p:cNvPr id="5" name="Footer Placeholder 4">
            <a:extLst>
              <a:ext uri="{FF2B5EF4-FFF2-40B4-BE49-F238E27FC236}">
                <a16:creationId xmlns:a16="http://schemas.microsoft.com/office/drawing/2014/main" id="{1745E29A-39F9-4395-B200-5DCA482FE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C390B-A9EC-4AD7-8FB2-A27FE3DC092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03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8028-4365-4323-828C-F037133229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FC0D32-CE1C-4EE6-B592-CFF8DF3BD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2D850-A61B-4CA0-ADF0-B9BA8C4D056E}"/>
              </a:ext>
            </a:extLst>
          </p:cNvPr>
          <p:cNvSpPr>
            <a:spLocks noGrp="1"/>
          </p:cNvSpPr>
          <p:nvPr>
            <p:ph type="dt" sz="half" idx="10"/>
          </p:nvPr>
        </p:nvSpPr>
        <p:spPr/>
        <p:txBody>
          <a:bodyPr/>
          <a:lstStyle/>
          <a:p>
            <a:fld id="{E35B74BA-A6BE-4CD6-9A1E-9F54F99B2253}" type="datetime1">
              <a:rPr lang="en-US" smtClean="0"/>
              <a:t>11/15/2021</a:t>
            </a:fld>
            <a:endParaRPr lang="en-US" dirty="0"/>
          </a:p>
        </p:txBody>
      </p:sp>
      <p:sp>
        <p:nvSpPr>
          <p:cNvPr id="5" name="Footer Placeholder 4">
            <a:extLst>
              <a:ext uri="{FF2B5EF4-FFF2-40B4-BE49-F238E27FC236}">
                <a16:creationId xmlns:a16="http://schemas.microsoft.com/office/drawing/2014/main" id="{978B4874-44BE-4D9F-ACF5-5146610FC3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628866-5FAB-495E-878D-CBA6C26ADA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49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D213-F08B-4E36-8B3D-AD0978AA6BB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E94B2F-6653-4899-BE34-CAB82E3D238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70FBC9-32BF-48A4-88C7-CD2E3B556CC9}"/>
              </a:ext>
            </a:extLst>
          </p:cNvPr>
          <p:cNvSpPr>
            <a:spLocks noGrp="1"/>
          </p:cNvSpPr>
          <p:nvPr>
            <p:ph type="dt" sz="half" idx="10"/>
          </p:nvPr>
        </p:nvSpPr>
        <p:spPr/>
        <p:txBody>
          <a:bodyPr/>
          <a:lstStyle/>
          <a:p>
            <a:fld id="{EA81D273-AF9A-4F65-969B-62320F8E22C5}" type="datetime1">
              <a:rPr lang="en-US" smtClean="0"/>
              <a:t>11/15/2021</a:t>
            </a:fld>
            <a:endParaRPr lang="en-US" dirty="0"/>
          </a:p>
        </p:txBody>
      </p:sp>
      <p:sp>
        <p:nvSpPr>
          <p:cNvPr id="5" name="Footer Placeholder 4">
            <a:extLst>
              <a:ext uri="{FF2B5EF4-FFF2-40B4-BE49-F238E27FC236}">
                <a16:creationId xmlns:a16="http://schemas.microsoft.com/office/drawing/2014/main" id="{8F8F9E01-C9C4-47DB-B4E2-D353D0B97D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E8C8F8-3B31-446F-B456-74231CF9C74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495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3D79-32A8-4FC2-8BF2-BB7BE58D9E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62A47-1A9C-4162-AE00-25FF22859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4BB121-8EEC-4874-B7E0-0DA820B76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211B1D-18D7-43AF-992B-437849F990A1}"/>
              </a:ext>
            </a:extLst>
          </p:cNvPr>
          <p:cNvSpPr>
            <a:spLocks noGrp="1"/>
          </p:cNvSpPr>
          <p:nvPr>
            <p:ph type="dt" sz="half" idx="10"/>
          </p:nvPr>
        </p:nvSpPr>
        <p:spPr/>
        <p:txBody>
          <a:bodyPr/>
          <a:lstStyle/>
          <a:p>
            <a:fld id="{EB37F382-3DFC-44B7-83D8-D346A6A14167}" type="datetime1">
              <a:rPr lang="en-US" smtClean="0"/>
              <a:t>11/15/2021</a:t>
            </a:fld>
            <a:endParaRPr lang="en-US" dirty="0"/>
          </a:p>
        </p:txBody>
      </p:sp>
      <p:sp>
        <p:nvSpPr>
          <p:cNvPr id="6" name="Footer Placeholder 5">
            <a:extLst>
              <a:ext uri="{FF2B5EF4-FFF2-40B4-BE49-F238E27FC236}">
                <a16:creationId xmlns:a16="http://schemas.microsoft.com/office/drawing/2014/main" id="{247D9448-51CD-4D5B-B989-D6A9409637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1E9459-5001-4609-8F15-21905B0535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68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A983-DA7A-443D-B30F-BBD7E20A97C8}"/>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E01E8A-A1A7-4E81-8700-AC10CA8BD51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1A99A-B42D-47F2-AA3F-A9EBA9B8D68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E397ED-8CD3-4DAD-B6CE-FE92497184E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3835C-1C1E-4516-BBA9-9B4499464FA0}"/>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05BA0F-4104-4D39-9B09-CB392DCC104D}"/>
              </a:ext>
            </a:extLst>
          </p:cNvPr>
          <p:cNvSpPr>
            <a:spLocks noGrp="1"/>
          </p:cNvSpPr>
          <p:nvPr>
            <p:ph type="dt" sz="half" idx="10"/>
          </p:nvPr>
        </p:nvSpPr>
        <p:spPr/>
        <p:txBody>
          <a:bodyPr/>
          <a:lstStyle/>
          <a:p>
            <a:fld id="{49DF99A2-C3BE-463D-AD2A-B428D00FF5E0}" type="datetime1">
              <a:rPr lang="en-US" smtClean="0"/>
              <a:t>11/15/2021</a:t>
            </a:fld>
            <a:endParaRPr lang="en-US" dirty="0"/>
          </a:p>
        </p:txBody>
      </p:sp>
      <p:sp>
        <p:nvSpPr>
          <p:cNvPr id="8" name="Footer Placeholder 7">
            <a:extLst>
              <a:ext uri="{FF2B5EF4-FFF2-40B4-BE49-F238E27FC236}">
                <a16:creationId xmlns:a16="http://schemas.microsoft.com/office/drawing/2014/main" id="{44E42D30-1B9E-45BC-A29E-69015D1C228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67E37C-F7D1-49D4-963A-14869A2C803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565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3730-567E-4B4C-96D9-11F3A4F3E3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F9657E-1BD3-4607-9FBD-A3A27D4C0A89}"/>
              </a:ext>
            </a:extLst>
          </p:cNvPr>
          <p:cNvSpPr>
            <a:spLocks noGrp="1"/>
          </p:cNvSpPr>
          <p:nvPr>
            <p:ph type="dt" sz="half" idx="10"/>
          </p:nvPr>
        </p:nvSpPr>
        <p:spPr/>
        <p:txBody>
          <a:bodyPr/>
          <a:lstStyle/>
          <a:p>
            <a:fld id="{DA000D1B-FE87-41F6-9425-F5488ACDFE12}" type="datetime1">
              <a:rPr lang="en-US" smtClean="0"/>
              <a:t>11/15/2021</a:t>
            </a:fld>
            <a:endParaRPr lang="en-US" dirty="0"/>
          </a:p>
        </p:txBody>
      </p:sp>
      <p:sp>
        <p:nvSpPr>
          <p:cNvPr id="4" name="Footer Placeholder 3">
            <a:extLst>
              <a:ext uri="{FF2B5EF4-FFF2-40B4-BE49-F238E27FC236}">
                <a16:creationId xmlns:a16="http://schemas.microsoft.com/office/drawing/2014/main" id="{207E0949-6EB4-4AEC-B8A3-4410E0D800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629CFE-265F-4C59-9113-DF674F52E4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92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1CD32-1F37-48DE-8F30-B20EFB975B6A}"/>
              </a:ext>
            </a:extLst>
          </p:cNvPr>
          <p:cNvSpPr>
            <a:spLocks noGrp="1"/>
          </p:cNvSpPr>
          <p:nvPr>
            <p:ph type="dt" sz="half" idx="10"/>
          </p:nvPr>
        </p:nvSpPr>
        <p:spPr/>
        <p:txBody>
          <a:bodyPr/>
          <a:lstStyle/>
          <a:p>
            <a:fld id="{B58CE185-73A3-43AC-A9B7-29E556F747E0}" type="datetime1">
              <a:rPr lang="en-US" smtClean="0"/>
              <a:t>11/15/2021</a:t>
            </a:fld>
            <a:endParaRPr lang="en-US" dirty="0"/>
          </a:p>
        </p:txBody>
      </p:sp>
      <p:sp>
        <p:nvSpPr>
          <p:cNvPr id="3" name="Footer Placeholder 2">
            <a:extLst>
              <a:ext uri="{FF2B5EF4-FFF2-40B4-BE49-F238E27FC236}">
                <a16:creationId xmlns:a16="http://schemas.microsoft.com/office/drawing/2014/main" id="{0F987046-036E-46B8-B4DD-FA48BCA6B6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366301-6472-4194-818B-75F2E6647A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382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E62E-D16C-4ABA-9269-CF6AAA9E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748752-C362-4AC0-B703-BC7EE6F08A1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116B58-A75A-4777-954D-146970D7FFB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8E84D-F8EB-46A9-BA07-EC5B870EFE2B}"/>
              </a:ext>
            </a:extLst>
          </p:cNvPr>
          <p:cNvSpPr>
            <a:spLocks noGrp="1"/>
          </p:cNvSpPr>
          <p:nvPr>
            <p:ph type="dt" sz="half" idx="10"/>
          </p:nvPr>
        </p:nvSpPr>
        <p:spPr/>
        <p:txBody>
          <a:bodyPr/>
          <a:lstStyle/>
          <a:p>
            <a:fld id="{FA1C9905-3E28-47B4-B8D5-32B3CFD211FF}" type="datetime1">
              <a:rPr lang="en-US" smtClean="0"/>
              <a:t>11/15/2021</a:t>
            </a:fld>
            <a:endParaRPr lang="en-US" dirty="0"/>
          </a:p>
        </p:txBody>
      </p:sp>
      <p:sp>
        <p:nvSpPr>
          <p:cNvPr id="6" name="Footer Placeholder 5">
            <a:extLst>
              <a:ext uri="{FF2B5EF4-FFF2-40B4-BE49-F238E27FC236}">
                <a16:creationId xmlns:a16="http://schemas.microsoft.com/office/drawing/2014/main" id="{4CEB1F78-FA00-4045-B526-E08938CEB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7C7E09-ABDE-4230-ACC4-C6B3D20E70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93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D733-DF72-41DD-8508-066CF7BF4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6CC1D-8F83-4C46-A68C-53271A899024}"/>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GB"/>
          </a:p>
        </p:txBody>
      </p:sp>
      <p:sp>
        <p:nvSpPr>
          <p:cNvPr id="4" name="Text Placeholder 3">
            <a:extLst>
              <a:ext uri="{FF2B5EF4-FFF2-40B4-BE49-F238E27FC236}">
                <a16:creationId xmlns:a16="http://schemas.microsoft.com/office/drawing/2014/main" id="{FD54C5D6-D51D-4AD5-9E6A-C1AF377B455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1486D5-5CEA-4211-A90F-DFB1288DBB31}"/>
              </a:ext>
            </a:extLst>
          </p:cNvPr>
          <p:cNvSpPr>
            <a:spLocks noGrp="1"/>
          </p:cNvSpPr>
          <p:nvPr>
            <p:ph type="dt" sz="half" idx="10"/>
          </p:nvPr>
        </p:nvSpPr>
        <p:spPr/>
        <p:txBody>
          <a:bodyPr/>
          <a:lstStyle/>
          <a:p>
            <a:fld id="{E9B008AB-1D12-4F7D-80C6-21F475873F49}" type="datetime1">
              <a:rPr lang="en-US" smtClean="0"/>
              <a:t>11/15/2021</a:t>
            </a:fld>
            <a:endParaRPr lang="en-US" dirty="0"/>
          </a:p>
        </p:txBody>
      </p:sp>
      <p:sp>
        <p:nvSpPr>
          <p:cNvPr id="6" name="Footer Placeholder 5">
            <a:extLst>
              <a:ext uri="{FF2B5EF4-FFF2-40B4-BE49-F238E27FC236}">
                <a16:creationId xmlns:a16="http://schemas.microsoft.com/office/drawing/2014/main" id="{5BDB458C-3A99-41D2-81D6-6B794F1DA0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2439D4-06A5-4BFB-9519-63E1E41B400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90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B7B245-A9FB-4076-A41B-B894FF9E644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ABC4DD-7358-47E1-A8C3-7AF20E68C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2EDB45-CEAF-4008-8D8C-1207232C2AA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C44A7-2CD8-49A7-AB04-B46A2B8B8BEB}" type="datetime1">
              <a:rPr lang="en-US" smtClean="0"/>
              <a:t>11/15/2021</a:t>
            </a:fld>
            <a:endParaRPr lang="en-US" dirty="0"/>
          </a:p>
        </p:txBody>
      </p:sp>
      <p:sp>
        <p:nvSpPr>
          <p:cNvPr id="5" name="Footer Placeholder 4">
            <a:extLst>
              <a:ext uri="{FF2B5EF4-FFF2-40B4-BE49-F238E27FC236}">
                <a16:creationId xmlns:a16="http://schemas.microsoft.com/office/drawing/2014/main" id="{949B1EC6-A922-4CF0-BD6E-53EF9CF1FC08}"/>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B69B3F-2B9D-43B5-8BE3-00E12FA5B24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3052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cid:image001.png@01D639BA.377C4680"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5A3FEA00"/><Relationship Id="rId3" Type="http://schemas.openxmlformats.org/officeDocument/2006/relationships/audio" Target="../media/media9.m4a"/><Relationship Id="rId7" Type="http://schemas.openxmlformats.org/officeDocument/2006/relationships/hyperlink" Target="https://www.westminster.gov.uk/children-and-families/education/school-admissions" TargetMode="External"/><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hyperlink" Target="https://www.westminster.gov.uk/children-and-families/education/school-admissions/starting-primary-school-september-2022" TargetMode="External"/><Relationship Id="rId5" Type="http://schemas.openxmlformats.org/officeDocument/2006/relationships/notesSlide" Target="../notesSlides/notesSlide6.xml"/><Relationship Id="rId4" Type="http://schemas.openxmlformats.org/officeDocument/2006/relationships/slideLayout" Target="../slideLayouts/slideLayout3.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5A3FEA00"/><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5A3FEA00"/><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6.jpe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5A3FEA00"/><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7.jpe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5A3FEA00"/><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9.jpe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0.jpe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3.5A3FEA00"/><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fisd.westminster.gov.uk/kb5/westminster/fis/advice.page?id=Za1sEbi-5aw" TargetMode="External"/><Relationship Id="rId3" Type="http://schemas.openxmlformats.org/officeDocument/2006/relationships/slideLayout" Target="../slideLayouts/slideLayout3.xml"/><Relationship Id="rId7" Type="http://schemas.openxmlformats.org/officeDocument/2006/relationships/hyperlink" Target="https://www.westminster.gov.uk/family-information-servic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rbkc.gov.uk/kb5/rbkc/fis/advice.page?id=9LLfvU8t0-k" TargetMode="External"/><Relationship Id="rId5" Type="http://schemas.openxmlformats.org/officeDocument/2006/relationships/image" Target="../media/image3.5A3FEA00"/><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hyperlink" Target="mailto:info@wppg.org.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5A3FEA00"/><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5A3FEA00"/><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5A3FEA00"/><Relationship Id="rId5" Type="http://schemas.openxmlformats.org/officeDocument/2006/relationships/image" Target="../media/image4.jpe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5A3FEA00"/><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8.m4a"/><Relationship Id="rId7" Type="http://schemas.openxmlformats.org/officeDocument/2006/relationships/diagramQuickStyle" Target="../diagrams/quickStyle1.xml"/><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slideLayout" Target="../slideLayouts/slideLayout1.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6" y="623276"/>
            <a:ext cx="10905053" cy="560788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D0C28-4A63-45C6-9EF7-94FA54657FBA}"/>
              </a:ext>
            </a:extLst>
          </p:cNvPr>
          <p:cNvSpPr>
            <a:spLocks noGrp="1"/>
          </p:cNvSpPr>
          <p:nvPr>
            <p:ph type="ctrTitle"/>
          </p:nvPr>
        </p:nvSpPr>
        <p:spPr>
          <a:xfrm>
            <a:off x="965200" y="1383530"/>
            <a:ext cx="5925989" cy="3167511"/>
          </a:xfrm>
        </p:spPr>
        <p:txBody>
          <a:bodyPr anchor="b">
            <a:normAutofit/>
          </a:bodyPr>
          <a:lstStyle/>
          <a:p>
            <a:pPr algn="r"/>
            <a:r>
              <a:rPr lang="en-GB" sz="5300" b="1" dirty="0">
                <a:solidFill>
                  <a:schemeClr val="accent2">
                    <a:lumMod val="75000"/>
                  </a:schemeClr>
                </a:solidFill>
              </a:rPr>
              <a:t>Transition From Nursery to Primary</a:t>
            </a:r>
            <a:br>
              <a:rPr lang="en-GB" sz="5300" b="1" dirty="0">
                <a:solidFill>
                  <a:schemeClr val="accent2">
                    <a:lumMod val="75000"/>
                  </a:schemeClr>
                </a:solidFill>
              </a:rPr>
            </a:br>
            <a:r>
              <a:rPr lang="en-GB" sz="5300" b="1" dirty="0">
                <a:solidFill>
                  <a:schemeClr val="accent2">
                    <a:lumMod val="75000"/>
                  </a:schemeClr>
                </a:solidFill>
              </a:rPr>
              <a:t>School</a:t>
            </a:r>
          </a:p>
        </p:txBody>
      </p:sp>
      <p:sp>
        <p:nvSpPr>
          <p:cNvPr id="3" name="Subtitle 2">
            <a:extLst>
              <a:ext uri="{FF2B5EF4-FFF2-40B4-BE49-F238E27FC236}">
                <a16:creationId xmlns:a16="http://schemas.microsoft.com/office/drawing/2014/main" id="{F27BE83D-D4A7-4685-A0D2-6C543BE0656F}"/>
              </a:ext>
            </a:extLst>
          </p:cNvPr>
          <p:cNvSpPr>
            <a:spLocks noGrp="1"/>
          </p:cNvSpPr>
          <p:nvPr>
            <p:ph type="subTitle" idx="1"/>
          </p:nvPr>
        </p:nvSpPr>
        <p:spPr>
          <a:xfrm>
            <a:off x="965201" y="4582817"/>
            <a:ext cx="5925987" cy="1312657"/>
          </a:xfrm>
        </p:spPr>
        <p:txBody>
          <a:bodyPr anchor="t">
            <a:normAutofit/>
          </a:bodyPr>
          <a:lstStyle/>
          <a:p>
            <a:pPr algn="r"/>
            <a:r>
              <a:rPr lang="en-GB" dirty="0"/>
              <a:t>Westminster Information Advice and Support Service (IASS)</a:t>
            </a:r>
          </a:p>
        </p:txBody>
      </p:sp>
      <p:pic>
        <p:nvPicPr>
          <p:cNvPr id="9" name="Picture 8" descr="IASS_logo_WEB">
            <a:extLst>
              <a:ext uri="{FF2B5EF4-FFF2-40B4-BE49-F238E27FC236}">
                <a16:creationId xmlns:a16="http://schemas.microsoft.com/office/drawing/2014/main" id="{47F8EDEA-A957-497B-883E-0CC13E4BACEA}"/>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7675418" y="2512291"/>
            <a:ext cx="2227341" cy="1728970"/>
          </a:xfrm>
          <a:prstGeom prst="rect">
            <a:avLst/>
          </a:prstGeom>
          <a:noFill/>
        </p:spPr>
      </p:pic>
      <p:sp>
        <p:nvSpPr>
          <p:cNvPr id="4" name="Slide Number Placeholder 3">
            <a:extLst>
              <a:ext uri="{FF2B5EF4-FFF2-40B4-BE49-F238E27FC236}">
                <a16:creationId xmlns:a16="http://schemas.microsoft.com/office/drawing/2014/main" id="{139ECA60-A205-440E-A55B-B2691401D7C2}"/>
              </a:ext>
            </a:extLst>
          </p:cNvPr>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5" name="Audio 4">
            <a:hlinkClick r:id="" action="ppaction://media"/>
            <a:extLst>
              <a:ext uri="{FF2B5EF4-FFF2-40B4-BE49-F238E27FC236}">
                <a16:creationId xmlns:a16="http://schemas.microsoft.com/office/drawing/2014/main" id="{8479B673-52EA-4DF6-9352-32B3B9B008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5406242"/>
      </p:ext>
    </p:extLst>
  </p:cSld>
  <p:clrMapOvr>
    <a:masterClrMapping/>
  </p:clrMapOvr>
  <mc:AlternateContent xmlns:mc="http://schemas.openxmlformats.org/markup-compatibility/2006" xmlns:p14="http://schemas.microsoft.com/office/powerpoint/2010/main">
    <mc:Choice Requires="p14">
      <p:transition spd="slow" p14:dur="2000" advTm="10681"/>
    </mc:Choice>
    <mc:Fallback xmlns="">
      <p:transition spd="slow" advTm="1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801091" y="369210"/>
            <a:ext cx="8582384" cy="802029"/>
          </a:xfrm>
        </p:spPr>
        <p:txBody>
          <a:bodyPr vert="horz" lIns="91440" tIns="45720" rIns="91440" bIns="45720" rtlCol="0" anchor="b">
            <a:normAutofit fontScale="90000"/>
          </a:bodyPr>
          <a:lstStyle/>
          <a:p>
            <a:pPr algn="ctr">
              <a:lnSpc>
                <a:spcPct val="90000"/>
              </a:lnSpc>
            </a:pPr>
            <a:br>
              <a:rPr lang="en-US" sz="3200" dirty="0"/>
            </a:br>
            <a:r>
              <a:rPr lang="en-US" sz="4900" dirty="0">
                <a:solidFill>
                  <a:schemeClr val="accent2">
                    <a:lumMod val="75000"/>
                  </a:schemeClr>
                </a:solidFill>
              </a:rPr>
              <a:t>The School Admissions Process</a:t>
            </a:r>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320983" y="2063996"/>
            <a:ext cx="10032817" cy="3339522"/>
          </a:xfrm>
        </p:spPr>
        <p:txBody>
          <a:bodyPr vert="horz" lIns="91440" tIns="45720" rIns="91440" bIns="45720" rtlCol="0" anchor="t">
            <a:noAutofit/>
          </a:bodyPr>
          <a:lstStyle/>
          <a:p>
            <a:pPr marL="457200" indent="-457200">
              <a:buFont typeface="Arial" panose="020B0604020202020204" pitchFamily="34" charset="0"/>
              <a:buChar char="•"/>
            </a:pPr>
            <a:r>
              <a:rPr lang="en-GB" dirty="0">
                <a:solidFill>
                  <a:prstClr val="black"/>
                </a:solidFill>
              </a:rPr>
              <a:t>If your child is on SEN Support you will need to apply for primary school through general admissions</a:t>
            </a:r>
          </a:p>
          <a:p>
            <a:endParaRPr lang="en-GB" dirty="0">
              <a:solidFill>
                <a:schemeClr val="tx1"/>
              </a:solidFill>
            </a:endParaRPr>
          </a:p>
          <a:p>
            <a:pPr marL="457200" indent="-457200">
              <a:buFont typeface="Arial" panose="020B0604020202020204" pitchFamily="34" charset="0"/>
              <a:buChar char="•"/>
            </a:pPr>
            <a:r>
              <a:rPr lang="en-GB" dirty="0">
                <a:solidFill>
                  <a:schemeClr val="tx1"/>
                </a:solidFill>
              </a:rPr>
              <a:t>Westminster Admissions Team: 020 7745 6432</a:t>
            </a:r>
            <a:r>
              <a:rPr lang="en-GB" dirty="0">
                <a:solidFill>
                  <a:srgbClr val="002060"/>
                </a:solidFill>
                <a:hlinkClick r:id="rId6"/>
              </a:rPr>
              <a:t> </a:t>
            </a:r>
            <a:r>
              <a:rPr lang="en-GB" dirty="0">
                <a:solidFill>
                  <a:srgbClr val="002060"/>
                </a:solidFill>
                <a:hlinkClick r:id="rId7"/>
              </a:rPr>
              <a:t>https://www.westminster.gov.uk/children-and-families/education/school-admissions</a:t>
            </a:r>
            <a:endParaRPr lang="en-GB" dirty="0">
              <a:solidFill>
                <a:srgbClr val="002060"/>
              </a:solidFill>
            </a:endParaRP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Your school preferences and managing expectations</a:t>
            </a:r>
          </a:p>
        </p:txBody>
      </p:sp>
      <p:pic>
        <p:nvPicPr>
          <p:cNvPr id="5" name="Picture 4" descr="IASS_logo_WEB">
            <a:extLst>
              <a:ext uri="{FF2B5EF4-FFF2-40B4-BE49-F238E27FC236}">
                <a16:creationId xmlns:a16="http://schemas.microsoft.com/office/drawing/2014/main" id="{842A9CE3-3C4C-467C-A82D-59425ACA3BA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1087100" y="5872412"/>
            <a:ext cx="1104900" cy="847725"/>
          </a:xfrm>
          <a:prstGeom prst="rect">
            <a:avLst/>
          </a:prstGeom>
          <a:noFill/>
          <a:ln>
            <a:noFill/>
          </a:ln>
        </p:spPr>
      </p:pic>
      <p:sp>
        <p:nvSpPr>
          <p:cNvPr id="4" name="Slide Number Placeholder 3">
            <a:extLst>
              <a:ext uri="{FF2B5EF4-FFF2-40B4-BE49-F238E27FC236}">
                <a16:creationId xmlns:a16="http://schemas.microsoft.com/office/drawing/2014/main" id="{F2EC00CF-D2B2-43FC-85DB-23D95FF8C508}"/>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18" name="Audio 17">
            <a:hlinkClick r:id="" action="ppaction://media"/>
            <a:extLst>
              <a:ext uri="{FF2B5EF4-FFF2-40B4-BE49-F238E27FC236}">
                <a16:creationId xmlns:a16="http://schemas.microsoft.com/office/drawing/2014/main" id="{9ABF77AA-C6E0-4A58-BBB7-B7A99603B70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90657014"/>
      </p:ext>
    </p:extLst>
  </p:cSld>
  <p:clrMapOvr>
    <a:masterClrMapping/>
  </p:clrMapOvr>
  <mc:AlternateContent xmlns:mc="http://schemas.openxmlformats.org/markup-compatibility/2006">
    <mc:Choice xmlns:p14="http://schemas.microsoft.com/office/powerpoint/2010/main" Requires="p14">
      <p:transition spd="slow" p14:dur="2000" advTm="49158"/>
    </mc:Choice>
    <mc:Fallback>
      <p:transition spd="slow" advTm="4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29420" y="-677334"/>
            <a:ext cx="8987707" cy="2898059"/>
          </a:xfrm>
        </p:spPr>
        <p:txBody>
          <a:bodyPr vert="horz" lIns="91440" tIns="45720" rIns="91440" bIns="45720" rtlCol="0" anchor="b">
            <a:normAutofit/>
          </a:bodyPr>
          <a:lstStyle/>
          <a:p>
            <a:pPr>
              <a:lnSpc>
                <a:spcPct val="90000"/>
              </a:lnSpc>
            </a:pPr>
            <a:r>
              <a:rPr lang="en-US" sz="4400" dirty="0">
                <a:solidFill>
                  <a:schemeClr val="accent2">
                    <a:lumMod val="75000"/>
                  </a:schemeClr>
                </a:solidFill>
              </a:rPr>
              <a:t>SEND Code of Practice – EHCP</a:t>
            </a:r>
            <a:br>
              <a:rPr lang="en-US" sz="4400" dirty="0"/>
            </a:br>
            <a:endParaRPr lang="en-US" sz="44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029419" y="1825727"/>
            <a:ext cx="8987707" cy="4895752"/>
          </a:xfrm>
        </p:spPr>
        <p:txBody>
          <a:bodyPr vert="horz" lIns="91440" tIns="45720" rIns="91440" bIns="45720" rtlCol="0" anchor="t">
            <a:normAutofit/>
          </a:bodyPr>
          <a:lstStyle/>
          <a:p>
            <a:r>
              <a:rPr lang="en-GB" sz="2800" u="sng" dirty="0">
                <a:solidFill>
                  <a:schemeClr val="tx1"/>
                </a:solidFill>
              </a:rPr>
              <a:t>Transfer between phases of education </a:t>
            </a:r>
          </a:p>
          <a:p>
            <a:r>
              <a:rPr lang="en-GB" dirty="0">
                <a:solidFill>
                  <a:schemeClr val="tx1"/>
                </a:solidFill>
              </a:rPr>
              <a:t> </a:t>
            </a:r>
          </a:p>
          <a:p>
            <a:pPr marL="342900" indent="-342900">
              <a:buFont typeface="Arial" panose="020B0604020202020204" pitchFamily="34" charset="0"/>
              <a:buChar char="•"/>
            </a:pPr>
            <a:r>
              <a:rPr lang="en-GB" b="1" dirty="0">
                <a:solidFill>
                  <a:schemeClr val="tx1"/>
                </a:solidFill>
              </a:rPr>
              <a:t>9.179 </a:t>
            </a:r>
            <a:r>
              <a:rPr lang="en-GB" dirty="0">
                <a:solidFill>
                  <a:schemeClr val="tx1"/>
                </a:solidFill>
              </a:rPr>
              <a:t>An EHC plan must be reviewed and amended in sufficient time prior to a child or young person moving between key phases of education, to allow for planning for and, where necessary, commissioning of support and provision at the new institution.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ea typeface="+mn-ea"/>
                <a:cs typeface="+mn-cs"/>
              </a:rPr>
              <a:t>Local authorities should consider reviewing EHC plans at least every 3-6 months for children under 5</a:t>
            </a:r>
          </a:p>
          <a:p>
            <a:pPr marL="342900" indent="-342900" defTabSz="914400">
              <a:lnSpc>
                <a:spcPct val="100000"/>
              </a:lnSpc>
              <a:spcBef>
                <a:spcPts val="0"/>
              </a:spcBef>
              <a:buFont typeface="Arial" panose="020B0604020202020204" pitchFamily="34" charset="0"/>
              <a:buChar char="•"/>
              <a:defRPr/>
            </a:pPr>
            <a:r>
              <a:rPr lang="en-GB" dirty="0">
                <a:solidFill>
                  <a:schemeClr val="tx1"/>
                </a:solidFill>
              </a:rPr>
              <a:t>You must be fully consulted of any proposed changes to your child’s plan and made aware of your right to appeal</a:t>
            </a:r>
          </a:p>
          <a:p>
            <a:pPr marL="342900" indent="-342900" defTabSz="914400">
              <a:lnSpc>
                <a:spcPct val="100000"/>
              </a:lnSpc>
              <a:spcBef>
                <a:spcPts val="0"/>
              </a:spcBef>
              <a:buFont typeface="Arial" panose="020B0604020202020204" pitchFamily="34" charset="0"/>
              <a:buChar char="•"/>
              <a:defRPr/>
            </a:pPr>
            <a:r>
              <a:rPr lang="en-GB" dirty="0">
                <a:solidFill>
                  <a:schemeClr val="tx1"/>
                </a:solidFill>
              </a:rPr>
              <a:t>A review and any amendments of the plan must be completed by 15</a:t>
            </a:r>
            <a:r>
              <a:rPr lang="en-GB" baseline="30000" dirty="0">
                <a:solidFill>
                  <a:schemeClr val="tx1"/>
                </a:solidFill>
              </a:rPr>
              <a:t>th</a:t>
            </a:r>
            <a:r>
              <a:rPr lang="en-GB" dirty="0">
                <a:solidFill>
                  <a:schemeClr val="tx1"/>
                </a:solidFill>
              </a:rPr>
              <a:t> February in the calendar year of transfer.</a:t>
            </a:r>
          </a:p>
          <a:p>
            <a:pPr marL="342900" indent="-342900" defTabSz="914400">
              <a:lnSpc>
                <a:spcPct val="100000"/>
              </a:lnSpc>
              <a:spcBef>
                <a:spcPts val="0"/>
              </a:spcBef>
              <a:buFont typeface="Arial" panose="020B0604020202020204" pitchFamily="34" charset="0"/>
              <a:buChar char="•"/>
              <a:defRPr/>
            </a:pPr>
            <a:endParaRPr lang="en-GB" dirty="0">
              <a:solidFill>
                <a:schemeClr val="tx1"/>
              </a:solidFill>
            </a:endParaRPr>
          </a:p>
          <a:p>
            <a:pPr marL="342900" indent="-342900" defTabSz="914400">
              <a:lnSpc>
                <a:spcPct val="100000"/>
              </a:lnSpc>
              <a:spcBef>
                <a:spcPts val="0"/>
              </a:spcBef>
              <a:buFont typeface="Arial" panose="020B0604020202020204" pitchFamily="34" charset="0"/>
              <a:buChar char="•"/>
              <a:defRPr/>
            </a:pPr>
            <a:endParaRPr lang="en-GB"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ea typeface="+mn-ea"/>
              <a:cs typeface="+mn-cs"/>
            </a:endParaRPr>
          </a:p>
          <a:p>
            <a:endParaRPr lang="en-US" dirty="0">
              <a:solidFill>
                <a:schemeClr val="tx1"/>
              </a:solidFill>
            </a:endParaRPr>
          </a:p>
        </p:txBody>
      </p:sp>
      <p:pic>
        <p:nvPicPr>
          <p:cNvPr id="5" name="Picture 4" descr="IASS_logo_WEB">
            <a:extLst>
              <a:ext uri="{FF2B5EF4-FFF2-40B4-BE49-F238E27FC236}">
                <a16:creationId xmlns:a16="http://schemas.microsoft.com/office/drawing/2014/main" id="{7F28EAE3-9DB3-4684-856D-1C6756DE69C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53750" y="5873754"/>
            <a:ext cx="1104900" cy="847725"/>
          </a:xfrm>
          <a:prstGeom prst="rect">
            <a:avLst/>
          </a:prstGeom>
          <a:noFill/>
          <a:ln>
            <a:noFill/>
          </a:ln>
        </p:spPr>
      </p:pic>
      <p:sp>
        <p:nvSpPr>
          <p:cNvPr id="4" name="Slide Number Placeholder 3">
            <a:extLst>
              <a:ext uri="{FF2B5EF4-FFF2-40B4-BE49-F238E27FC236}">
                <a16:creationId xmlns:a16="http://schemas.microsoft.com/office/drawing/2014/main" id="{34949978-28C4-4DA5-814F-6CD28FE07DB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8" name="Audio 7">
            <a:hlinkClick r:id="" action="ppaction://media"/>
            <a:extLst>
              <a:ext uri="{FF2B5EF4-FFF2-40B4-BE49-F238E27FC236}">
                <a16:creationId xmlns:a16="http://schemas.microsoft.com/office/drawing/2014/main" id="{FCE8E53F-521B-482A-9CF1-5F1892DA24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54224417"/>
      </p:ext>
    </p:extLst>
  </p:cSld>
  <p:clrMapOvr>
    <a:masterClrMapping/>
  </p:clrMapOvr>
  <mc:AlternateContent xmlns:mc="http://schemas.openxmlformats.org/markup-compatibility/2006">
    <mc:Choice xmlns:p14="http://schemas.microsoft.com/office/powerpoint/2010/main" Requires="p14">
      <p:transition spd="slow" p14:dur="2000" advTm="57130"/>
    </mc:Choice>
    <mc:Fallback>
      <p:transition spd="slow" advTm="5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4487-E9D8-4B40-85DC-06E009DF78A7}"/>
              </a:ext>
            </a:extLst>
          </p:cNvPr>
          <p:cNvSpPr>
            <a:spLocks noGrp="1"/>
          </p:cNvSpPr>
          <p:nvPr>
            <p:ph type="title"/>
          </p:nvPr>
        </p:nvSpPr>
        <p:spPr>
          <a:xfrm>
            <a:off x="1047205" y="216892"/>
            <a:ext cx="10515600" cy="1325563"/>
          </a:xfrm>
        </p:spPr>
        <p:txBody>
          <a:bodyPr/>
          <a:lstStyle/>
          <a:p>
            <a:r>
              <a:rPr lang="en-GB" dirty="0"/>
              <a:t>        </a:t>
            </a:r>
            <a:r>
              <a:rPr lang="en-GB" dirty="0">
                <a:solidFill>
                  <a:schemeClr val="accent2">
                    <a:lumMod val="75000"/>
                  </a:schemeClr>
                </a:solidFill>
              </a:rPr>
              <a:t>EHCP – Appealing Section I</a:t>
            </a:r>
          </a:p>
        </p:txBody>
      </p:sp>
      <p:sp>
        <p:nvSpPr>
          <p:cNvPr id="3" name="Content Placeholder 2">
            <a:extLst>
              <a:ext uri="{FF2B5EF4-FFF2-40B4-BE49-F238E27FC236}">
                <a16:creationId xmlns:a16="http://schemas.microsoft.com/office/drawing/2014/main" id="{197F1E70-A480-468E-8EB5-21842A190F3C}"/>
              </a:ext>
            </a:extLst>
          </p:cNvPr>
          <p:cNvSpPr>
            <a:spLocks noGrp="1"/>
          </p:cNvSpPr>
          <p:nvPr>
            <p:ph idx="1"/>
          </p:nvPr>
        </p:nvSpPr>
        <p:spPr/>
        <p:txBody>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effectLst/>
                <a:uLnTx/>
                <a:uFillTx/>
                <a:ea typeface="+mn-ea"/>
                <a:cs typeface="+mn-cs"/>
              </a:rPr>
              <a:t>What if my school preference is not named by the LA in the Final Amended Plan?</a:t>
            </a:r>
          </a:p>
          <a:p>
            <a:pPr marR="0" lvl="0" algn="l" defTabSz="914354" rtl="0" eaLnBrk="1" fontAlgn="auto" latinLnBrk="0" hangingPunct="1">
              <a:lnSpc>
                <a:spcPct val="90000"/>
              </a:lnSpc>
              <a:spcBef>
                <a:spcPts val="1000"/>
              </a:spcBef>
              <a:spcAft>
                <a:spcPts val="0"/>
              </a:spcAft>
              <a:buClrTx/>
              <a:buSzTx/>
              <a:tabLst/>
              <a:defRPr/>
            </a:pPr>
            <a:r>
              <a:rPr kumimoji="0" lang="en-GB" sz="2100" i="0" u="none" strike="noStrike" kern="1200" cap="none" spc="0" normalizeH="0" baseline="0" noProof="0" dirty="0">
                <a:ln>
                  <a:noFill/>
                </a:ln>
                <a:effectLst/>
                <a:uLnTx/>
                <a:uFillTx/>
                <a:ea typeface="+mn-ea"/>
                <a:cs typeface="+mn-cs"/>
              </a:rPr>
              <a:t> LA issues the Final Amended Plan naming your child’s primary school. </a:t>
            </a:r>
          </a:p>
          <a:p>
            <a:pPr marR="0" lvl="0" algn="l" defTabSz="914354" rtl="0" eaLnBrk="1" fontAlgn="auto" latinLnBrk="0" hangingPunct="1">
              <a:lnSpc>
                <a:spcPct val="90000"/>
              </a:lnSpc>
              <a:spcBef>
                <a:spcPts val="1000"/>
              </a:spcBef>
              <a:spcAft>
                <a:spcPts val="0"/>
              </a:spcAft>
              <a:buClrTx/>
              <a:buSzTx/>
              <a:tabLst/>
              <a:defRPr/>
            </a:pPr>
            <a:r>
              <a:rPr kumimoji="0" lang="en-GB" sz="2100" i="0" u="none" strike="noStrike" kern="1200" cap="none" spc="0" normalizeH="0" baseline="0" noProof="0" dirty="0">
                <a:ln>
                  <a:noFill/>
                </a:ln>
                <a:effectLst/>
                <a:uLnTx/>
                <a:uFillTx/>
                <a:ea typeface="+mn-ea"/>
                <a:cs typeface="+mn-cs"/>
              </a:rPr>
              <a:t>If you are unhappy with  Section I you have the legal right to appeal to the SEND Tribunal.</a:t>
            </a:r>
          </a:p>
          <a:p>
            <a:pPr marR="0" lvl="0" algn="l" defTabSz="914354" rtl="0" eaLnBrk="1" fontAlgn="auto" latinLnBrk="0" hangingPunct="1">
              <a:lnSpc>
                <a:spcPct val="90000"/>
              </a:lnSpc>
              <a:spcBef>
                <a:spcPts val="1000"/>
              </a:spcBef>
              <a:spcAft>
                <a:spcPts val="0"/>
              </a:spcAft>
              <a:buClrTx/>
              <a:buSzTx/>
              <a:tabLst/>
              <a:defRPr/>
            </a:pPr>
            <a:r>
              <a:rPr kumimoji="0" lang="en-GB" sz="2100" i="0" u="none" strike="noStrike" kern="1200" cap="none" spc="0" normalizeH="0" baseline="0" noProof="0" dirty="0">
                <a:ln>
                  <a:noFill/>
                </a:ln>
                <a:effectLst/>
                <a:uLnTx/>
                <a:uFillTx/>
                <a:ea typeface="+mn-ea"/>
                <a:cs typeface="+mn-cs"/>
              </a:rPr>
              <a:t> </a:t>
            </a:r>
            <a:r>
              <a:rPr lang="en-GB" sz="2100" dirty="0"/>
              <a:t>S</a:t>
            </a:r>
            <a:r>
              <a:rPr kumimoji="0" lang="en-GB" sz="2100" i="0" u="none" strike="noStrike" kern="1200" cap="none" spc="0" normalizeH="0" baseline="0" noProof="0" dirty="0">
                <a:ln>
                  <a:noFill/>
                </a:ln>
                <a:effectLst/>
                <a:uLnTx/>
                <a:uFillTx/>
                <a:ea typeface="+mn-ea"/>
                <a:cs typeface="+mn-cs"/>
              </a:rPr>
              <a:t>tart the process as soon as possible</a:t>
            </a:r>
            <a:r>
              <a:rPr lang="en-GB" sz="2100" dirty="0"/>
              <a:t> - </a:t>
            </a:r>
            <a:r>
              <a:rPr kumimoji="0" lang="en-GB" sz="2100" i="0" u="none" strike="noStrike" kern="1200" cap="none" spc="0" normalizeH="0" baseline="0" noProof="0" dirty="0">
                <a:ln>
                  <a:noFill/>
                </a:ln>
                <a:effectLst/>
                <a:uLnTx/>
                <a:uFillTx/>
                <a:ea typeface="+mn-ea"/>
                <a:cs typeface="+mn-cs"/>
              </a:rPr>
              <a:t> aim to have the appeal concluded in plenty of time before September</a:t>
            </a:r>
          </a:p>
          <a:p>
            <a:pPr marR="0" lvl="0" algn="l" defTabSz="914354" rtl="0" eaLnBrk="1" fontAlgn="auto" latinLnBrk="0" hangingPunct="1">
              <a:lnSpc>
                <a:spcPct val="90000"/>
              </a:lnSpc>
              <a:spcBef>
                <a:spcPts val="1000"/>
              </a:spcBef>
              <a:spcAft>
                <a:spcPts val="0"/>
              </a:spcAft>
              <a:buClrTx/>
              <a:buSzTx/>
              <a:tabLst/>
              <a:defRPr/>
            </a:pPr>
            <a:r>
              <a:rPr kumimoji="0" lang="en-GB" sz="2100" i="0" u="none" strike="noStrike" kern="1200" cap="none" spc="0" normalizeH="0" baseline="0" noProof="0" dirty="0">
                <a:ln>
                  <a:noFill/>
                </a:ln>
                <a:effectLst/>
                <a:uLnTx/>
                <a:uFillTx/>
                <a:ea typeface="+mn-ea"/>
                <a:cs typeface="+mn-cs"/>
              </a:rPr>
              <a:t>For more information on the appeals process please contact Westminster IASS as soon as you receive the LA decision letter and the Final Amended Plan</a:t>
            </a:r>
            <a:r>
              <a:rPr kumimoji="0" lang="en-GB" sz="2100" i="0" u="none" strike="noStrike" kern="1200" cap="none" spc="0" normalizeH="0" baseline="0" noProof="0" dirty="0">
                <a:ln>
                  <a:noFill/>
                </a:ln>
                <a:effectLst/>
                <a:uLnTx/>
                <a:uFillTx/>
                <a:latin typeface="Calibri" panose="020F0502020204030204"/>
                <a:ea typeface="+mn-ea"/>
                <a:cs typeface="+mn-cs"/>
              </a:rPr>
              <a:t>.  </a:t>
            </a:r>
          </a:p>
          <a:p>
            <a:pPr marL="0" indent="0">
              <a:buNone/>
            </a:pPr>
            <a:endParaRPr lang="en-GB" dirty="0"/>
          </a:p>
        </p:txBody>
      </p:sp>
      <p:sp>
        <p:nvSpPr>
          <p:cNvPr id="4" name="Slide Number Placeholder 3">
            <a:extLst>
              <a:ext uri="{FF2B5EF4-FFF2-40B4-BE49-F238E27FC236}">
                <a16:creationId xmlns:a16="http://schemas.microsoft.com/office/drawing/2014/main" id="{96247466-04DF-4008-BAAF-8FB087120244}"/>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Audio 5">
            <a:hlinkClick r:id="" action="ppaction://media"/>
            <a:extLst>
              <a:ext uri="{FF2B5EF4-FFF2-40B4-BE49-F238E27FC236}">
                <a16:creationId xmlns:a16="http://schemas.microsoft.com/office/drawing/2014/main" id="{0262C5DE-A3A5-4D6F-8D6B-4F441DC8C6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07027009"/>
      </p:ext>
    </p:extLst>
  </p:cSld>
  <p:clrMapOvr>
    <a:masterClrMapping/>
  </p:clrMapOvr>
  <mc:AlternateContent xmlns:mc="http://schemas.openxmlformats.org/markup-compatibility/2006">
    <mc:Choice xmlns:p14="http://schemas.microsoft.com/office/powerpoint/2010/main" Requires="p14">
      <p:transition spd="slow" p14:dur="2000" advTm="52165"/>
    </mc:Choice>
    <mc:Fallback>
      <p:transition spd="slow" advTm="5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2437561" y="392778"/>
            <a:ext cx="8987707" cy="1573262"/>
          </a:xfrm>
        </p:spPr>
        <p:txBody>
          <a:bodyPr vert="horz" lIns="91440" tIns="45720" rIns="91440" bIns="45720" rtlCol="0" anchor="b">
            <a:normAutofit/>
          </a:bodyPr>
          <a:lstStyle/>
          <a:p>
            <a:pPr>
              <a:lnSpc>
                <a:spcPct val="90000"/>
              </a:lnSpc>
            </a:pPr>
            <a:r>
              <a:rPr lang="en-GB" sz="4400" dirty="0">
                <a:solidFill>
                  <a:schemeClr val="accent2">
                    <a:lumMod val="75000"/>
                  </a:schemeClr>
                </a:solidFill>
              </a:rPr>
              <a:t>Key staff to support your child</a:t>
            </a:r>
            <a:br>
              <a:rPr lang="en-US" sz="4100" dirty="0"/>
            </a:br>
            <a:endParaRPr lang="en-US" sz="4100" dirty="0"/>
          </a:p>
        </p:txBody>
      </p:sp>
      <p:pic>
        <p:nvPicPr>
          <p:cNvPr id="5" name="Picture 4" descr="IASS_logo_WEB">
            <a:extLst>
              <a:ext uri="{FF2B5EF4-FFF2-40B4-BE49-F238E27FC236}">
                <a16:creationId xmlns:a16="http://schemas.microsoft.com/office/drawing/2014/main" id="{7E2BAC49-B41F-41E5-B211-ACEA799DBC7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87100" y="5873754"/>
            <a:ext cx="1104900" cy="847725"/>
          </a:xfrm>
          <a:prstGeom prst="rect">
            <a:avLst/>
          </a:prstGeom>
          <a:noFill/>
          <a:ln>
            <a:noFill/>
          </a:ln>
        </p:spPr>
      </p:pic>
      <p:sp>
        <p:nvSpPr>
          <p:cNvPr id="4" name="Slide Number Placeholder 3">
            <a:extLst>
              <a:ext uri="{FF2B5EF4-FFF2-40B4-BE49-F238E27FC236}">
                <a16:creationId xmlns:a16="http://schemas.microsoft.com/office/drawing/2014/main" id="{4D90393D-448E-400A-839F-F78663B13070}"/>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8" name="Content Placeholder 2">
            <a:extLst>
              <a:ext uri="{FF2B5EF4-FFF2-40B4-BE49-F238E27FC236}">
                <a16:creationId xmlns:a16="http://schemas.microsoft.com/office/drawing/2014/main" id="{30E3E0DF-1CC3-44EF-BC21-5111F03523D6}"/>
              </a:ext>
            </a:extLst>
          </p:cNvPr>
          <p:cNvSpPr txBox="1">
            <a:spLocks/>
          </p:cNvSpPr>
          <p:nvPr/>
        </p:nvSpPr>
        <p:spPr>
          <a:xfrm>
            <a:off x="1656122" y="2106855"/>
            <a:ext cx="8534400" cy="3571736"/>
          </a:xfrm>
          <a:prstGeom prst="rect">
            <a:avLst/>
          </a:prstGeom>
        </p:spPr>
        <p:txBody>
          <a:bodyPr vert="horz" lIns="91440" tIns="45720" rIns="91440" bIns="4572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rPr>
              <a:t>The Special Educational needs Coordinator (SENCO) has the overall responsibility for ensuring that specific provision is made to support children with SEN, including those who have Education Health Care Plans (EHCPS)</a:t>
            </a:r>
          </a:p>
          <a:p>
            <a:pPr marL="342900" indent="-342900">
              <a:buFont typeface="Arial" panose="020B0604020202020204" pitchFamily="34" charset="0"/>
              <a:buChar char="•"/>
            </a:pPr>
            <a:r>
              <a:rPr lang="en-GB" dirty="0">
                <a:solidFill>
                  <a:schemeClr val="tx1"/>
                </a:solidFill>
              </a:rPr>
              <a:t>A Key person from the earliest point of contact with you and your child will be essential for successful and positive transitions</a:t>
            </a:r>
          </a:p>
          <a:p>
            <a:endParaRPr lang="en-GB" dirty="0"/>
          </a:p>
          <a:p>
            <a:endParaRPr lang="en-GB" dirty="0"/>
          </a:p>
        </p:txBody>
      </p:sp>
      <p:pic>
        <p:nvPicPr>
          <p:cNvPr id="9" name="Audio 8">
            <a:hlinkClick r:id="" action="ppaction://media"/>
            <a:extLst>
              <a:ext uri="{FF2B5EF4-FFF2-40B4-BE49-F238E27FC236}">
                <a16:creationId xmlns:a16="http://schemas.microsoft.com/office/drawing/2014/main" id="{AA1D3197-DDA5-428B-B886-C242103CE1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18347457"/>
      </p:ext>
    </p:extLst>
  </p:cSld>
  <p:clrMapOvr>
    <a:masterClrMapping/>
  </p:clrMapOvr>
  <mc:AlternateContent xmlns:mc="http://schemas.openxmlformats.org/markup-compatibility/2006">
    <mc:Choice xmlns:p14="http://schemas.microsoft.com/office/powerpoint/2010/main" Requires="p14">
      <p:transition spd="slow" p14:dur="2000" advTm="51860"/>
    </mc:Choice>
    <mc:Fallback>
      <p:transition spd="slow" advTm="5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297274" y="212436"/>
            <a:ext cx="8987707" cy="1573262"/>
          </a:xfrm>
        </p:spPr>
        <p:txBody>
          <a:bodyPr vert="horz" lIns="91440" tIns="45720" rIns="91440" bIns="45720" rtlCol="0" anchor="b">
            <a:normAutofit/>
          </a:bodyPr>
          <a:lstStyle/>
          <a:p>
            <a:pPr>
              <a:lnSpc>
                <a:spcPct val="90000"/>
              </a:lnSpc>
            </a:pPr>
            <a:r>
              <a:rPr lang="en-GB" sz="4400" dirty="0">
                <a:solidFill>
                  <a:schemeClr val="accent2">
                    <a:lumMod val="75000"/>
                  </a:schemeClr>
                </a:solidFill>
              </a:rPr>
              <a:t>Supporting your child with transitions:</a:t>
            </a:r>
            <a:br>
              <a:rPr lang="en-US" sz="4100" dirty="0"/>
            </a:br>
            <a:endParaRPr lang="en-US" sz="4100" dirty="0"/>
          </a:p>
        </p:txBody>
      </p:sp>
      <p:pic>
        <p:nvPicPr>
          <p:cNvPr id="5" name="Picture 4" descr="IASS_logo_WEB">
            <a:extLst>
              <a:ext uri="{FF2B5EF4-FFF2-40B4-BE49-F238E27FC236}">
                <a16:creationId xmlns:a16="http://schemas.microsoft.com/office/drawing/2014/main" id="{7E2BAC49-B41F-41E5-B211-ACEA799DBC7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103719" y="5932491"/>
            <a:ext cx="1104900" cy="847725"/>
          </a:xfrm>
          <a:prstGeom prst="rect">
            <a:avLst/>
          </a:prstGeom>
          <a:noFill/>
          <a:ln>
            <a:noFill/>
          </a:ln>
        </p:spPr>
      </p:pic>
      <p:sp>
        <p:nvSpPr>
          <p:cNvPr id="4" name="Slide Number Placeholder 3">
            <a:extLst>
              <a:ext uri="{FF2B5EF4-FFF2-40B4-BE49-F238E27FC236}">
                <a16:creationId xmlns:a16="http://schemas.microsoft.com/office/drawing/2014/main" id="{4D90393D-448E-400A-839F-F78663B130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67FD10E5-0E93-4D6F-B680-95BC65234B48}"/>
              </a:ext>
            </a:extLst>
          </p:cNvPr>
          <p:cNvSpPr txBox="1">
            <a:spLocks/>
          </p:cNvSpPr>
          <p:nvPr/>
        </p:nvSpPr>
        <p:spPr>
          <a:xfrm>
            <a:off x="765594" y="2015782"/>
            <a:ext cx="6814868" cy="4110487"/>
          </a:xfrm>
          <a:prstGeom prst="rect">
            <a:avLst/>
          </a:prstGeom>
        </p:spPr>
        <p:txBody>
          <a:bodyPr vert="horz" lIns="91440" tIns="45720" rIns="91440" bIns="4572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rPr>
              <a:t>Talk to your child about their new school</a:t>
            </a:r>
          </a:p>
          <a:p>
            <a:pPr marL="342900" indent="-342900">
              <a:buFont typeface="Arial" panose="020B0604020202020204" pitchFamily="34" charset="0"/>
              <a:buChar char="•"/>
            </a:pPr>
            <a:r>
              <a:rPr lang="en-GB" dirty="0">
                <a:solidFill>
                  <a:schemeClr val="tx1"/>
                </a:solidFill>
              </a:rPr>
              <a:t>Take regular walks to the new school</a:t>
            </a:r>
          </a:p>
          <a:p>
            <a:pPr marL="342900" indent="-342900">
              <a:buFont typeface="Arial" panose="020B0604020202020204" pitchFamily="34" charset="0"/>
              <a:buChar char="•"/>
            </a:pPr>
            <a:r>
              <a:rPr lang="en-GB" dirty="0">
                <a:solidFill>
                  <a:schemeClr val="tx1"/>
                </a:solidFill>
              </a:rPr>
              <a:t>Start introducing school routines like bedtime and wake-up time</a:t>
            </a:r>
          </a:p>
          <a:p>
            <a:pPr marL="342900" indent="-342900">
              <a:buFont typeface="Arial" panose="020B0604020202020204" pitchFamily="34" charset="0"/>
              <a:buChar char="•"/>
            </a:pPr>
            <a:r>
              <a:rPr lang="en-GB" dirty="0">
                <a:solidFill>
                  <a:schemeClr val="tx1"/>
                </a:solidFill>
              </a:rPr>
              <a:t>Introduce new clothing – uniform, school bag</a:t>
            </a:r>
          </a:p>
          <a:p>
            <a:pPr marL="342900" indent="-342900">
              <a:buFont typeface="Arial" panose="020B0604020202020204" pitchFamily="34" charset="0"/>
              <a:buChar char="•"/>
            </a:pPr>
            <a:r>
              <a:rPr lang="en-GB" dirty="0">
                <a:solidFill>
                  <a:schemeClr val="tx1"/>
                </a:solidFill>
              </a:rPr>
              <a:t>Contact the school if you have any concerns</a:t>
            </a:r>
          </a:p>
          <a:p>
            <a:endParaRPr lang="en-GB" dirty="0"/>
          </a:p>
        </p:txBody>
      </p:sp>
      <p:pic>
        <p:nvPicPr>
          <p:cNvPr id="9" name="Picture 4" descr="Child Talking To Parent Clipart - Kid Psychology , Transparent ...">
            <a:extLst>
              <a:ext uri="{FF2B5EF4-FFF2-40B4-BE49-F238E27FC236}">
                <a16:creationId xmlns:a16="http://schemas.microsoft.com/office/drawing/2014/main" id="{46748842-C541-4FC7-BE5C-8CE53AF32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9056" y="2015782"/>
            <a:ext cx="3867113" cy="288546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66A6C9F-B5A4-48CF-B0ED-0034877700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4167524"/>
      </p:ext>
    </p:extLst>
  </p:cSld>
  <p:clrMapOvr>
    <a:masterClrMapping/>
  </p:clrMapOvr>
  <mc:AlternateContent xmlns:mc="http://schemas.openxmlformats.org/markup-compatibility/2006">
    <mc:Choice xmlns:p14="http://schemas.microsoft.com/office/powerpoint/2010/main" Requires="p14">
      <p:transition spd="slow" p14:dur="2000" advTm="74797"/>
    </mc:Choice>
    <mc:Fallback>
      <p:transition spd="slow" advTm="74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764196" y="201762"/>
            <a:ext cx="8001000" cy="1431075"/>
          </a:xfrm>
        </p:spPr>
        <p:txBody>
          <a:bodyPr vert="horz" lIns="91440" tIns="45720" rIns="91440" bIns="45720" rtlCol="0" anchor="b">
            <a:normAutofit/>
          </a:bodyPr>
          <a:lstStyle/>
          <a:p>
            <a:pPr>
              <a:lnSpc>
                <a:spcPct val="90000"/>
              </a:lnSpc>
            </a:pPr>
            <a:r>
              <a:rPr lang="en-GB" sz="4400" dirty="0">
                <a:solidFill>
                  <a:schemeClr val="accent2">
                    <a:lumMod val="75000"/>
                  </a:schemeClr>
                </a:solidFill>
              </a:rPr>
              <a:t>What you can expect to happen:</a:t>
            </a:r>
            <a:br>
              <a:rPr lang="en-US" sz="4100" dirty="0"/>
            </a:br>
            <a:endParaRPr lang="en-US" sz="4100" dirty="0"/>
          </a:p>
        </p:txBody>
      </p:sp>
      <p:pic>
        <p:nvPicPr>
          <p:cNvPr id="6" name="Picture 5" descr="IASS_logo_WEB">
            <a:extLst>
              <a:ext uri="{FF2B5EF4-FFF2-40B4-BE49-F238E27FC236}">
                <a16:creationId xmlns:a16="http://schemas.microsoft.com/office/drawing/2014/main" id="{973B713B-E668-4916-BC45-FFFCA524903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29950" y="5873754"/>
            <a:ext cx="1104900" cy="847725"/>
          </a:xfrm>
          <a:prstGeom prst="rect">
            <a:avLst/>
          </a:prstGeom>
          <a:noFill/>
          <a:ln>
            <a:noFill/>
          </a:ln>
        </p:spPr>
      </p:pic>
      <p:sp>
        <p:nvSpPr>
          <p:cNvPr id="5" name="Slide Number Placeholder 4">
            <a:extLst>
              <a:ext uri="{FF2B5EF4-FFF2-40B4-BE49-F238E27FC236}">
                <a16:creationId xmlns:a16="http://schemas.microsoft.com/office/drawing/2014/main" id="{6F565E64-00E9-49AA-BA92-E1419483C5D0}"/>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8" name="Content Placeholder 2">
            <a:extLst>
              <a:ext uri="{FF2B5EF4-FFF2-40B4-BE49-F238E27FC236}">
                <a16:creationId xmlns:a16="http://schemas.microsoft.com/office/drawing/2014/main" id="{438CB211-E912-4832-B291-414BE953A458}"/>
              </a:ext>
            </a:extLst>
          </p:cNvPr>
          <p:cNvSpPr txBox="1">
            <a:spLocks/>
          </p:cNvSpPr>
          <p:nvPr/>
        </p:nvSpPr>
        <p:spPr>
          <a:xfrm>
            <a:off x="1261830" y="1662448"/>
            <a:ext cx="7993907" cy="2106212"/>
          </a:xfrm>
          <a:prstGeom prst="rect">
            <a:avLst/>
          </a:prstGeom>
        </p:spPr>
        <p:txBody>
          <a:bodyPr vert="horz" lIns="91440" tIns="45720" rIns="91440" bIns="45720" rtlCol="0">
            <a:normAutofit lnSpcReduction="10000"/>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solidFill>
                  <a:schemeClr val="tx1"/>
                </a:solidFill>
              </a:rPr>
              <a:t>Home visits</a:t>
            </a:r>
          </a:p>
          <a:p>
            <a:pPr marL="342900" indent="-342900">
              <a:buFont typeface="Arial" panose="020B0604020202020204" pitchFamily="34" charset="0"/>
              <a:buChar char="•"/>
            </a:pPr>
            <a:r>
              <a:rPr lang="en-GB" dirty="0">
                <a:solidFill>
                  <a:schemeClr val="tx1"/>
                </a:solidFill>
              </a:rPr>
              <a:t>School visits</a:t>
            </a:r>
          </a:p>
          <a:p>
            <a:pPr marL="342900" indent="-342900">
              <a:buFont typeface="Arial" panose="020B0604020202020204" pitchFamily="34" charset="0"/>
              <a:buChar char="•"/>
            </a:pPr>
            <a:r>
              <a:rPr lang="en-GB" dirty="0">
                <a:solidFill>
                  <a:schemeClr val="tx1"/>
                </a:solidFill>
              </a:rPr>
              <a:t>Sharing information</a:t>
            </a:r>
          </a:p>
          <a:p>
            <a:pPr marL="342900" indent="-342900">
              <a:buFont typeface="Arial" panose="020B0604020202020204" pitchFamily="34" charset="0"/>
              <a:buChar char="•"/>
            </a:pPr>
            <a:r>
              <a:rPr lang="en-GB" dirty="0">
                <a:solidFill>
                  <a:schemeClr val="tx1"/>
                </a:solidFill>
              </a:rPr>
              <a:t>Settling in policy for the school which should be flexible to meet the needs of your child</a:t>
            </a:r>
          </a:p>
        </p:txBody>
      </p:sp>
      <p:pic>
        <p:nvPicPr>
          <p:cNvPr id="9" name="Picture 2" descr="Primary One's First Visit To The Library">
            <a:extLst>
              <a:ext uri="{FF2B5EF4-FFF2-40B4-BE49-F238E27FC236}">
                <a16:creationId xmlns:a16="http://schemas.microsoft.com/office/drawing/2014/main" id="{3F470E28-3628-40FE-B7F7-1A281D402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567" y="4349807"/>
            <a:ext cx="3348865" cy="194780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092CCA52-F54B-4D90-ADD8-3545FBDA114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50812308"/>
      </p:ext>
    </p:extLst>
  </p:cSld>
  <p:clrMapOvr>
    <a:masterClrMapping/>
  </p:clrMapOvr>
  <mc:AlternateContent xmlns:mc="http://schemas.openxmlformats.org/markup-compatibility/2006">
    <mc:Choice xmlns:p14="http://schemas.microsoft.com/office/powerpoint/2010/main" Requires="p14">
      <p:transition spd="slow" p14:dur="2000" advTm="64331"/>
    </mc:Choice>
    <mc:Fallback>
      <p:transition spd="slow" advTm="6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AC7D1-8682-4706-9377-BDFE8346ED20}"/>
              </a:ext>
            </a:extLst>
          </p:cNvPr>
          <p:cNvPicPr>
            <a:picLocks noChangeAspect="1"/>
          </p:cNvPicPr>
          <p:nvPr/>
        </p:nvPicPr>
        <p:blipFill>
          <a:blip r:embed="rId6"/>
          <a:stretch>
            <a:fillRect/>
          </a:stretch>
        </p:blipFill>
        <p:spPr>
          <a:xfrm>
            <a:off x="11088528" y="5831156"/>
            <a:ext cx="1103472" cy="847417"/>
          </a:xfrm>
          <a:prstGeom prst="rect">
            <a:avLst/>
          </a:prstGeom>
        </p:spPr>
      </p:pic>
      <p:sp>
        <p:nvSpPr>
          <p:cNvPr id="6" name="Slide Number Placeholder 5">
            <a:extLst>
              <a:ext uri="{FF2B5EF4-FFF2-40B4-BE49-F238E27FC236}">
                <a16:creationId xmlns:a16="http://schemas.microsoft.com/office/drawing/2014/main" id="{FA0FE5B4-CAA6-4295-9B3F-DA7D09DFA28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9" name="Title 8">
            <a:extLst>
              <a:ext uri="{FF2B5EF4-FFF2-40B4-BE49-F238E27FC236}">
                <a16:creationId xmlns:a16="http://schemas.microsoft.com/office/drawing/2014/main" id="{662FE83B-657B-40EB-B863-290038E168F0}"/>
              </a:ext>
            </a:extLst>
          </p:cNvPr>
          <p:cNvSpPr>
            <a:spLocks noGrp="1"/>
          </p:cNvSpPr>
          <p:nvPr>
            <p:ph type="title"/>
          </p:nvPr>
        </p:nvSpPr>
        <p:spPr/>
        <p:txBody>
          <a:bodyPr/>
          <a:lstStyle/>
          <a:p>
            <a:r>
              <a:rPr lang="en-GB" dirty="0">
                <a:solidFill>
                  <a:schemeClr val="accent2">
                    <a:lumMod val="75000"/>
                  </a:schemeClr>
                </a:solidFill>
              </a:rPr>
              <a:t>Resources and activities the school should provide:</a:t>
            </a:r>
          </a:p>
        </p:txBody>
      </p:sp>
      <p:sp>
        <p:nvSpPr>
          <p:cNvPr id="10" name="Content Placeholder 2">
            <a:extLst>
              <a:ext uri="{FF2B5EF4-FFF2-40B4-BE49-F238E27FC236}">
                <a16:creationId xmlns:a16="http://schemas.microsoft.com/office/drawing/2014/main" id="{7246346E-8597-4FFA-9DCB-C4A367AB30DB}"/>
              </a:ext>
            </a:extLst>
          </p:cNvPr>
          <p:cNvSpPr>
            <a:spLocks noGrp="1"/>
          </p:cNvSpPr>
          <p:nvPr>
            <p:ph idx="1"/>
          </p:nvPr>
        </p:nvSpPr>
        <p:spPr>
          <a:xfrm>
            <a:off x="838200" y="2215889"/>
            <a:ext cx="8534400" cy="3615267"/>
          </a:xfrm>
        </p:spPr>
        <p:txBody>
          <a:bodyPr>
            <a:normAutofit fontScale="85000" lnSpcReduction="20000"/>
          </a:bodyPr>
          <a:lstStyle/>
          <a:p>
            <a:r>
              <a:rPr lang="en-GB" dirty="0"/>
              <a:t>Booklets</a:t>
            </a:r>
          </a:p>
          <a:p>
            <a:r>
              <a:rPr lang="en-GB" dirty="0"/>
              <a:t>Videos</a:t>
            </a:r>
          </a:p>
          <a:p>
            <a:r>
              <a:rPr lang="en-GB" dirty="0"/>
              <a:t>Photos</a:t>
            </a:r>
          </a:p>
          <a:p>
            <a:r>
              <a:rPr lang="en-GB" dirty="0"/>
              <a:t>Newsletters</a:t>
            </a:r>
          </a:p>
          <a:p>
            <a:r>
              <a:rPr lang="en-GB" dirty="0"/>
              <a:t>Open days</a:t>
            </a:r>
          </a:p>
          <a:p>
            <a:r>
              <a:rPr lang="en-GB" dirty="0"/>
              <a:t>Stay and Play sessions</a:t>
            </a:r>
          </a:p>
          <a:p>
            <a:r>
              <a:rPr lang="en-GB" dirty="0"/>
              <a:t>Story time</a:t>
            </a:r>
          </a:p>
          <a:p>
            <a:r>
              <a:rPr lang="en-GB" dirty="0"/>
              <a:t>Parent conferences</a:t>
            </a:r>
          </a:p>
          <a:p>
            <a:r>
              <a:rPr lang="en-GB" dirty="0"/>
              <a:t>Welcome pack</a:t>
            </a:r>
          </a:p>
        </p:txBody>
      </p:sp>
      <p:pic>
        <p:nvPicPr>
          <p:cNvPr id="11" name="Picture 2" descr="Starting School Information |">
            <a:extLst>
              <a:ext uri="{FF2B5EF4-FFF2-40B4-BE49-F238E27FC236}">
                <a16:creationId xmlns:a16="http://schemas.microsoft.com/office/drawing/2014/main" id="{B5E2CED5-AE00-4073-B1B5-711BDF9B3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366" y="2215889"/>
            <a:ext cx="5228434" cy="292792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A030F0F-A460-44F2-926B-E6986E2937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63038832"/>
      </p:ext>
    </p:extLst>
  </p:cSld>
  <p:clrMapOvr>
    <a:masterClrMapping/>
  </p:clrMapOvr>
  <mc:AlternateContent xmlns:mc="http://schemas.openxmlformats.org/markup-compatibility/2006">
    <mc:Choice xmlns:p14="http://schemas.microsoft.com/office/powerpoint/2010/main" Requires="p14">
      <p:transition spd="slow" p14:dur="2000" advTm="36389"/>
    </mc:Choice>
    <mc:Fallback>
      <p:transition spd="slow" advTm="3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ASS_logo_WEB">
            <a:extLst>
              <a:ext uri="{FF2B5EF4-FFF2-40B4-BE49-F238E27FC236}">
                <a16:creationId xmlns:a16="http://schemas.microsoft.com/office/drawing/2014/main" id="{EDDFA21F-D43F-4994-AB77-AFB13B85FD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87100" y="5932491"/>
            <a:ext cx="1104900" cy="847725"/>
          </a:xfrm>
          <a:prstGeom prst="rect">
            <a:avLst/>
          </a:prstGeom>
          <a:noFill/>
          <a:ln>
            <a:noFill/>
          </a:ln>
        </p:spPr>
      </p:pic>
      <p:sp>
        <p:nvSpPr>
          <p:cNvPr id="6" name="Slide Number Placeholder 5">
            <a:extLst>
              <a:ext uri="{FF2B5EF4-FFF2-40B4-BE49-F238E27FC236}">
                <a16:creationId xmlns:a16="http://schemas.microsoft.com/office/drawing/2014/main" id="{ADAEF413-CA39-495D-956D-586DBAE256E0}"/>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9" name="Title 8">
            <a:extLst>
              <a:ext uri="{FF2B5EF4-FFF2-40B4-BE49-F238E27FC236}">
                <a16:creationId xmlns:a16="http://schemas.microsoft.com/office/drawing/2014/main" id="{BEB550E0-C41C-4880-B372-29045DF34CDF}"/>
              </a:ext>
            </a:extLst>
          </p:cNvPr>
          <p:cNvSpPr>
            <a:spLocks noGrp="1"/>
          </p:cNvSpPr>
          <p:nvPr>
            <p:ph type="title"/>
          </p:nvPr>
        </p:nvSpPr>
        <p:spPr/>
        <p:txBody>
          <a:bodyPr/>
          <a:lstStyle/>
          <a:p>
            <a:r>
              <a:rPr lang="en-GB" dirty="0">
                <a:solidFill>
                  <a:schemeClr val="accent2">
                    <a:lumMod val="75000"/>
                  </a:schemeClr>
                </a:solidFill>
              </a:rPr>
              <a:t>Questions you may want to ask the school:</a:t>
            </a:r>
          </a:p>
        </p:txBody>
      </p:sp>
      <p:pic>
        <p:nvPicPr>
          <p:cNvPr id="10" name="Picture 2" descr="little girl character has many questions isolated on white ...">
            <a:extLst>
              <a:ext uri="{FF2B5EF4-FFF2-40B4-BE49-F238E27FC236}">
                <a16:creationId xmlns:a16="http://schemas.microsoft.com/office/drawing/2014/main" id="{214BDD90-FB30-41FD-BB9E-B2D89760F2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6122" y="2065966"/>
            <a:ext cx="2811492" cy="303276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7F63A36F-E5F0-48BF-AFB2-899D15ECFA9B}"/>
              </a:ext>
            </a:extLst>
          </p:cNvPr>
          <p:cNvSpPr>
            <a:spLocks noGrp="1"/>
          </p:cNvSpPr>
          <p:nvPr>
            <p:ph idx="1"/>
          </p:nvPr>
        </p:nvSpPr>
        <p:spPr>
          <a:xfrm>
            <a:off x="571722" y="2035601"/>
            <a:ext cx="8534400" cy="3615267"/>
          </a:xfrm>
        </p:spPr>
        <p:txBody>
          <a:bodyPr/>
          <a:lstStyle/>
          <a:p>
            <a:r>
              <a:rPr lang="en-GB" sz="2400" dirty="0"/>
              <a:t>Are you able to arrange a home visit?</a:t>
            </a:r>
          </a:p>
          <a:p>
            <a:r>
              <a:rPr lang="en-GB" sz="2400" dirty="0"/>
              <a:t>Will you be sending me a welcome pack?</a:t>
            </a:r>
          </a:p>
          <a:p>
            <a:r>
              <a:rPr lang="en-GB" sz="2400" dirty="0"/>
              <a:t>Do you have any events such as fun days, stay and play sessions where we can meet the staff?</a:t>
            </a:r>
          </a:p>
          <a:p>
            <a:r>
              <a:rPr lang="en-GB" sz="2400" dirty="0"/>
              <a:t>Do you have a Transition policy?</a:t>
            </a:r>
          </a:p>
          <a:p>
            <a:r>
              <a:rPr lang="en-GB" sz="2400" dirty="0"/>
              <a:t>If my child needs to wear a uniform, where can I get this?</a:t>
            </a:r>
          </a:p>
          <a:p>
            <a:endParaRPr lang="en-GB" dirty="0"/>
          </a:p>
        </p:txBody>
      </p:sp>
      <p:pic>
        <p:nvPicPr>
          <p:cNvPr id="2" name="Audio 1">
            <a:hlinkClick r:id="" action="ppaction://media"/>
            <a:extLst>
              <a:ext uri="{FF2B5EF4-FFF2-40B4-BE49-F238E27FC236}">
                <a16:creationId xmlns:a16="http://schemas.microsoft.com/office/drawing/2014/main" id="{1968D7AA-E2E0-40E1-87B1-5C550FFB5E6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03895150"/>
      </p:ext>
    </p:extLst>
  </p:cSld>
  <p:clrMapOvr>
    <a:masterClrMapping/>
  </p:clrMapOvr>
  <mc:AlternateContent xmlns:mc="http://schemas.openxmlformats.org/markup-compatibility/2006">
    <mc:Choice xmlns:p14="http://schemas.microsoft.com/office/powerpoint/2010/main" Requires="p14">
      <p:transition spd="slow" p14:dur="2000" advTm="43643"/>
    </mc:Choice>
    <mc:Fallback>
      <p:transition spd="slow" advTm="4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ASS_logo_WEB">
            <a:extLst>
              <a:ext uri="{FF2B5EF4-FFF2-40B4-BE49-F238E27FC236}">
                <a16:creationId xmlns:a16="http://schemas.microsoft.com/office/drawing/2014/main" id="{0BFE53B2-1B31-4B7C-BD52-7A4006AB77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5873754"/>
            <a:ext cx="1104900" cy="847725"/>
          </a:xfrm>
          <a:prstGeom prst="rect">
            <a:avLst/>
          </a:prstGeom>
          <a:noFill/>
          <a:ln>
            <a:noFill/>
          </a:ln>
        </p:spPr>
      </p:pic>
      <p:sp>
        <p:nvSpPr>
          <p:cNvPr id="5" name="Slide Number Placeholder 4">
            <a:extLst>
              <a:ext uri="{FF2B5EF4-FFF2-40B4-BE49-F238E27FC236}">
                <a16:creationId xmlns:a16="http://schemas.microsoft.com/office/drawing/2014/main" id="{A3424BF5-39F8-4E7B-8399-E7B44D26B7A6}"/>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10" name="Content Placeholder 2">
            <a:extLst>
              <a:ext uri="{FF2B5EF4-FFF2-40B4-BE49-F238E27FC236}">
                <a16:creationId xmlns:a16="http://schemas.microsoft.com/office/drawing/2014/main" id="{181487DB-DF99-47D4-A934-4B14A7E9AFF8}"/>
              </a:ext>
            </a:extLst>
          </p:cNvPr>
          <p:cNvSpPr txBox="1">
            <a:spLocks/>
          </p:cNvSpPr>
          <p:nvPr/>
        </p:nvSpPr>
        <p:spPr>
          <a:xfrm>
            <a:off x="824204" y="136521"/>
            <a:ext cx="9982200" cy="6016629"/>
          </a:xfrm>
          <a:prstGeom prst="rect">
            <a:avLst/>
          </a:prstGeom>
        </p:spPr>
        <p:txBody>
          <a:bodyPr vert="horz" lIns="91440" tIns="45720" rIns="91440" bIns="45720" rtlCol="0">
            <a:normAutofit fontScale="70000" lnSpcReduction="20000"/>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GB" sz="1600" b="1" dirty="0"/>
          </a:p>
          <a:p>
            <a:endParaRPr lang="en-GB" sz="1900" b="1" dirty="0"/>
          </a:p>
          <a:p>
            <a:endParaRPr lang="en-GB" sz="1900" b="1" dirty="0"/>
          </a:p>
          <a:p>
            <a:endParaRPr lang="en-GB" sz="1900" b="1" dirty="0"/>
          </a:p>
          <a:p>
            <a:r>
              <a:rPr lang="en-GB" b="1" dirty="0" err="1">
                <a:solidFill>
                  <a:schemeClr val="tx1"/>
                </a:solidFill>
              </a:rPr>
              <a:t>Bi-borough</a:t>
            </a:r>
            <a:r>
              <a:rPr lang="en-GB" b="1" dirty="0">
                <a:solidFill>
                  <a:schemeClr val="tx1"/>
                </a:solidFill>
              </a:rPr>
              <a:t> Early Years and Inclusion Advisory Service support</a:t>
            </a:r>
          </a:p>
          <a:p>
            <a:r>
              <a:rPr lang="en-GB" dirty="0">
                <a:solidFill>
                  <a:schemeClr val="tx1"/>
                </a:solidFill>
              </a:rPr>
              <a:t>Develop high quality, inclusive early education and childcare places for children in RBKC and WCC.</a:t>
            </a:r>
          </a:p>
          <a:p>
            <a:r>
              <a:rPr lang="en-GB" sz="1900" u="sng" dirty="0">
                <a:hlinkClick r:id="rId6"/>
              </a:rPr>
              <a:t>https://www.rbkc.gov.uk/kb5/rbkc/fis/advice.page?id=9LLfvU8t0-k</a:t>
            </a:r>
            <a:endParaRPr lang="en-GB" sz="1900" u="sng" dirty="0"/>
          </a:p>
          <a:p>
            <a:endParaRPr lang="en-GB" sz="1900" u="sng" dirty="0"/>
          </a:p>
          <a:p>
            <a:r>
              <a:rPr lang="en-GB" sz="2300" b="1" dirty="0">
                <a:solidFill>
                  <a:schemeClr val="tx1"/>
                </a:solidFill>
              </a:rPr>
              <a:t>Family Information Service – Westminster City Council</a:t>
            </a:r>
          </a:p>
          <a:p>
            <a:r>
              <a:rPr lang="en-GB" sz="2300" dirty="0">
                <a:solidFill>
                  <a:schemeClr val="tx1"/>
                </a:solidFill>
              </a:rPr>
              <a:t>free, impartial information service for parents and carers of children and young people aged up to 19 (up to 25 years for those with additional needs)</a:t>
            </a:r>
            <a:endParaRPr lang="en-GB" sz="2300" b="1" dirty="0">
              <a:solidFill>
                <a:schemeClr val="tx1"/>
              </a:solidFill>
            </a:endParaRPr>
          </a:p>
          <a:p>
            <a:r>
              <a:rPr lang="en-GB" sz="1900" u="sng" dirty="0">
                <a:hlinkClick r:id="rId7"/>
              </a:rPr>
              <a:t>https://www.westminster.gov.uk/family-information-service</a:t>
            </a:r>
            <a:endParaRPr lang="en-GB" sz="1900" u="sng" dirty="0"/>
          </a:p>
          <a:p>
            <a:endParaRPr lang="en-GB" sz="1900" u="sng" dirty="0"/>
          </a:p>
          <a:p>
            <a:r>
              <a:rPr lang="en-GB" sz="2300" b="1" dirty="0" err="1">
                <a:solidFill>
                  <a:schemeClr val="tx1"/>
                </a:solidFill>
              </a:rPr>
              <a:t>Bi-borough</a:t>
            </a:r>
            <a:r>
              <a:rPr lang="en-GB" sz="2300" b="1" dirty="0">
                <a:solidFill>
                  <a:schemeClr val="tx1"/>
                </a:solidFill>
              </a:rPr>
              <a:t> Autism outreach services</a:t>
            </a:r>
          </a:p>
          <a:p>
            <a:r>
              <a:rPr lang="en-GB" sz="2300" dirty="0">
                <a:solidFill>
                  <a:schemeClr val="tx1"/>
                </a:solidFill>
              </a:rPr>
              <a:t>Offers a wide range of services available to support children and young people with autism, and their families.</a:t>
            </a:r>
            <a:endParaRPr lang="en-GB" sz="2300" b="1" dirty="0">
              <a:solidFill>
                <a:schemeClr val="tx1"/>
              </a:solidFill>
            </a:endParaRPr>
          </a:p>
          <a:p>
            <a:r>
              <a:rPr lang="en-GB" sz="1900" u="sng" dirty="0">
                <a:hlinkClick r:id="rId8"/>
              </a:rPr>
              <a:t>https://fisd.westminster.gov.uk/kb5/westminster/fis/advice.page?id=Za1sEbi-5aw</a:t>
            </a:r>
            <a:endParaRPr lang="en-GB" sz="1900" u="sng" dirty="0"/>
          </a:p>
          <a:p>
            <a:endParaRPr lang="en-GB" sz="1900" dirty="0"/>
          </a:p>
          <a:p>
            <a:r>
              <a:rPr lang="en-GB" sz="2300" b="1" dirty="0">
                <a:solidFill>
                  <a:schemeClr val="tx1"/>
                </a:solidFill>
              </a:rPr>
              <a:t>Make it Happen (formerly Westminster Parents Participation Group)</a:t>
            </a:r>
          </a:p>
          <a:p>
            <a:r>
              <a:rPr lang="en-GB" sz="2300" dirty="0">
                <a:solidFill>
                  <a:schemeClr val="tx1"/>
                </a:solidFill>
              </a:rPr>
              <a:t>Parent volunteers providing a support network for parents with disabled children in Westminster</a:t>
            </a:r>
          </a:p>
          <a:p>
            <a:r>
              <a:rPr lang="en-GB" sz="1900" b="1" dirty="0">
                <a:solidFill>
                  <a:schemeClr val="tx1"/>
                </a:solidFill>
              </a:rPr>
              <a:t>Website</a:t>
            </a:r>
            <a:r>
              <a:rPr lang="en-GB" sz="1900" dirty="0">
                <a:solidFill>
                  <a:schemeClr val="tx1"/>
                </a:solidFill>
              </a:rPr>
              <a:t>: </a:t>
            </a:r>
            <a:r>
              <a:rPr lang="en-GB" sz="1900" u="sng" dirty="0">
                <a:solidFill>
                  <a:schemeClr val="tx1"/>
                </a:solidFill>
              </a:rPr>
              <a:t>wppg.org.uk    </a:t>
            </a:r>
            <a:r>
              <a:rPr lang="en-GB" sz="1900" b="1" u="sng" dirty="0">
                <a:solidFill>
                  <a:schemeClr val="tx1"/>
                </a:solidFill>
              </a:rPr>
              <a:t>Email: </a:t>
            </a:r>
            <a:r>
              <a:rPr lang="en-GB" sz="1900" u="sng" dirty="0">
                <a:solidFill>
                  <a:schemeClr val="tx1"/>
                </a:solidFill>
                <a:hlinkClick r:id="rId9"/>
              </a:rPr>
              <a:t>info@wppg.org.uk</a:t>
            </a:r>
            <a:endParaRPr lang="en-GB" sz="1900" u="sng" dirty="0">
              <a:solidFill>
                <a:schemeClr val="tx1"/>
              </a:solidFill>
            </a:endParaRPr>
          </a:p>
          <a:p>
            <a:endParaRPr lang="en-GB" sz="1900" u="sng" dirty="0">
              <a:solidFill>
                <a:schemeClr val="tx1"/>
              </a:solidFill>
            </a:endParaRPr>
          </a:p>
          <a:p>
            <a:endParaRPr lang="en-GB" dirty="0"/>
          </a:p>
          <a:p>
            <a:endParaRPr lang="en-GB" dirty="0"/>
          </a:p>
        </p:txBody>
      </p:sp>
      <p:sp>
        <p:nvSpPr>
          <p:cNvPr id="11" name="Title 1">
            <a:extLst>
              <a:ext uri="{FF2B5EF4-FFF2-40B4-BE49-F238E27FC236}">
                <a16:creationId xmlns:a16="http://schemas.microsoft.com/office/drawing/2014/main" id="{5F81FF76-A11C-4009-BEB3-F0DFED21C1C8}"/>
              </a:ext>
            </a:extLst>
          </p:cNvPr>
          <p:cNvSpPr>
            <a:spLocks noGrp="1"/>
          </p:cNvSpPr>
          <p:nvPr>
            <p:ph type="title"/>
          </p:nvPr>
        </p:nvSpPr>
        <p:spPr>
          <a:xfrm>
            <a:off x="3159894" y="136521"/>
            <a:ext cx="8534400" cy="847725"/>
          </a:xfrm>
        </p:spPr>
        <p:txBody>
          <a:bodyPr>
            <a:normAutofit fontScale="90000"/>
          </a:bodyPr>
          <a:lstStyle/>
          <a:p>
            <a:br>
              <a:rPr lang="en-GB" dirty="0"/>
            </a:br>
            <a:r>
              <a:rPr lang="en-GB" dirty="0">
                <a:solidFill>
                  <a:schemeClr val="accent2">
                    <a:lumMod val="75000"/>
                  </a:schemeClr>
                </a:solidFill>
              </a:rPr>
              <a:t>Useful Links:</a:t>
            </a:r>
          </a:p>
        </p:txBody>
      </p:sp>
      <p:pic>
        <p:nvPicPr>
          <p:cNvPr id="3" name="Audio 2">
            <a:hlinkClick r:id="" action="ppaction://media"/>
            <a:extLst>
              <a:ext uri="{FF2B5EF4-FFF2-40B4-BE49-F238E27FC236}">
                <a16:creationId xmlns:a16="http://schemas.microsoft.com/office/drawing/2014/main" id="{F363A2BB-0099-43B2-B324-1DA06AAB93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8166723"/>
      </p:ext>
    </p:extLst>
  </p:cSld>
  <p:clrMapOvr>
    <a:masterClrMapping/>
  </p:clrMapOvr>
  <mc:AlternateContent xmlns:mc="http://schemas.openxmlformats.org/markup-compatibility/2006">
    <mc:Choice xmlns:p14="http://schemas.microsoft.com/office/powerpoint/2010/main" Requires="p14">
      <p:transition spd="slow" p14:dur="2000" advTm="15120"/>
    </mc:Choice>
    <mc:Fallback>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77677" y="267854"/>
            <a:ext cx="10227632" cy="1888216"/>
          </a:xfrm>
        </p:spPr>
        <p:txBody>
          <a:bodyPr vert="horz" lIns="91440" tIns="45720" rIns="91440" bIns="45720" rtlCol="0" anchor="b">
            <a:normAutofit/>
          </a:bodyPr>
          <a:lstStyle/>
          <a:p>
            <a:pPr algn="ctr">
              <a:lnSpc>
                <a:spcPct val="90000"/>
              </a:lnSpc>
            </a:pPr>
            <a:r>
              <a:rPr lang="en-US" sz="4400" dirty="0">
                <a:solidFill>
                  <a:schemeClr val="accent2">
                    <a:lumMod val="75000"/>
                  </a:schemeClr>
                </a:solidFill>
              </a:rPr>
              <a:t>Westminster Information, Advice and Support Service (IASS)</a:t>
            </a:r>
            <a:br>
              <a:rPr lang="en-US" sz="4100" dirty="0">
                <a:solidFill>
                  <a:schemeClr val="accent2">
                    <a:lumMod val="75000"/>
                  </a:schemeClr>
                </a:solidFill>
              </a:rPr>
            </a:br>
            <a:endParaRPr lang="en-US" sz="4100" dirty="0">
              <a:solidFill>
                <a:schemeClr val="accent2">
                  <a:lumMod val="75000"/>
                </a:schemeClr>
              </a:solidFill>
            </a:endParaRPr>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940444" y="2532485"/>
            <a:ext cx="8311112" cy="1888216"/>
          </a:xfrm>
        </p:spPr>
        <p:txBody>
          <a:bodyPr vert="horz" lIns="91440" tIns="45720" rIns="91440" bIns="45720" rtlCol="0" anchor="t">
            <a:normAutofit/>
          </a:bodyPr>
          <a:lstStyle/>
          <a:p>
            <a:r>
              <a:rPr lang="en-GB" dirty="0">
                <a:solidFill>
                  <a:schemeClr val="tx1"/>
                </a:solidFill>
              </a:rPr>
              <a:t>Westminster Information Advice Support Service (IASS) offer an impartial and confidential service to parents and carers with children aged 0-25 with special educational needs and disability (SEND)</a:t>
            </a:r>
          </a:p>
          <a:p>
            <a:endParaRPr lang="en-US" sz="2100" dirty="0"/>
          </a:p>
        </p:txBody>
      </p:sp>
      <p:pic>
        <p:nvPicPr>
          <p:cNvPr id="5" name="Picture 4" descr="IASS_logo_WEB">
            <a:extLst>
              <a:ext uri="{FF2B5EF4-FFF2-40B4-BE49-F238E27FC236}">
                <a16:creationId xmlns:a16="http://schemas.microsoft.com/office/drawing/2014/main" id="{20B1377E-A5FF-4180-BA6C-8F82DFA5B68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87100" y="5932491"/>
            <a:ext cx="1104900" cy="847725"/>
          </a:xfrm>
          <a:prstGeom prst="rect">
            <a:avLst/>
          </a:prstGeom>
          <a:noFill/>
          <a:ln>
            <a:noFill/>
          </a:ln>
        </p:spPr>
      </p:pic>
      <p:sp>
        <p:nvSpPr>
          <p:cNvPr id="4" name="Slide Number Placeholder 3">
            <a:extLst>
              <a:ext uri="{FF2B5EF4-FFF2-40B4-BE49-F238E27FC236}">
                <a16:creationId xmlns:a16="http://schemas.microsoft.com/office/drawing/2014/main" id="{0800D5FA-39B6-4185-9918-EBEB52185C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Audio 5">
            <a:hlinkClick r:id="" action="ppaction://media"/>
            <a:extLst>
              <a:ext uri="{FF2B5EF4-FFF2-40B4-BE49-F238E27FC236}">
                <a16:creationId xmlns:a16="http://schemas.microsoft.com/office/drawing/2014/main" id="{6CE49823-710D-4342-955D-3C69B0790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9982251"/>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571500" y="-696384"/>
            <a:ext cx="10017125" cy="2898059"/>
          </a:xfrm>
        </p:spPr>
        <p:txBody>
          <a:bodyPr vert="horz" lIns="91440" tIns="45720" rIns="91440" bIns="45720" rtlCol="0" anchor="b">
            <a:normAutofit/>
          </a:bodyPr>
          <a:lstStyle/>
          <a:p>
            <a:pPr>
              <a:lnSpc>
                <a:spcPct val="90000"/>
              </a:lnSpc>
            </a:pPr>
            <a:r>
              <a:rPr lang="en-US" sz="4400" dirty="0"/>
              <a:t>	</a:t>
            </a:r>
            <a:r>
              <a:rPr lang="en-US" sz="4400" dirty="0">
                <a:solidFill>
                  <a:schemeClr val="accent2">
                    <a:lumMod val="75000"/>
                  </a:schemeClr>
                </a:solidFill>
              </a:rPr>
              <a:t>Today’s session</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526624" y="2410706"/>
            <a:ext cx="8798476" cy="3097923"/>
          </a:xfrm>
        </p:spPr>
        <p:txBody>
          <a:bodyPr vert="horz" lIns="91440" tIns="45720" rIns="91440" bIns="45720" rtlCol="0" anchor="t">
            <a:normAutofit/>
          </a:bodyPr>
          <a:lstStyle/>
          <a:p>
            <a:pPr marL="457178" indent="-457178">
              <a:buFont typeface="Arial" panose="020B0604020202020204" pitchFamily="34" charset="0"/>
              <a:buChar char="•"/>
            </a:pPr>
            <a:r>
              <a:rPr lang="en-GB" dirty="0">
                <a:solidFill>
                  <a:schemeClr val="tx1"/>
                </a:solidFill>
              </a:rPr>
              <a:t>The law &amp; guidance on transitions for SEND pupils </a:t>
            </a:r>
            <a:br>
              <a:rPr lang="en-GB" dirty="0">
                <a:solidFill>
                  <a:schemeClr val="tx1"/>
                </a:solidFill>
              </a:rPr>
            </a:br>
            <a:endParaRPr lang="en-GB" dirty="0">
              <a:solidFill>
                <a:schemeClr val="tx1"/>
              </a:solidFill>
            </a:endParaRPr>
          </a:p>
          <a:p>
            <a:pPr marL="457178" indent="-457178">
              <a:buFont typeface="Arial" panose="020B0604020202020204" pitchFamily="34" charset="0"/>
              <a:buChar char="•"/>
            </a:pPr>
            <a:r>
              <a:rPr lang="en-GB" dirty="0">
                <a:solidFill>
                  <a:schemeClr val="tx1"/>
                </a:solidFill>
              </a:rPr>
              <a:t>Preparation for transition from Nursery to Primary school</a:t>
            </a:r>
            <a:br>
              <a:rPr lang="en-GB" dirty="0">
                <a:solidFill>
                  <a:schemeClr val="tx1"/>
                </a:solidFill>
              </a:rPr>
            </a:br>
            <a:endParaRPr lang="en-GB" dirty="0">
              <a:solidFill>
                <a:schemeClr val="tx1"/>
              </a:solidFill>
            </a:endParaRPr>
          </a:p>
          <a:p>
            <a:pPr marL="457178" indent="-457178">
              <a:buFont typeface="Arial" panose="020B0604020202020204" pitchFamily="34" charset="0"/>
              <a:buChar char="•"/>
            </a:pPr>
            <a:r>
              <a:rPr lang="en-GB" dirty="0">
                <a:solidFill>
                  <a:schemeClr val="tx1"/>
                </a:solidFill>
              </a:rPr>
              <a:t>What you can expect to happen during the transition process</a:t>
            </a:r>
          </a:p>
          <a:p>
            <a:endParaRPr lang="en-US" sz="2100" dirty="0"/>
          </a:p>
        </p:txBody>
      </p:sp>
      <p:pic>
        <p:nvPicPr>
          <p:cNvPr id="6" name="Picture 5" descr="IASS_logo_WEB">
            <a:extLst>
              <a:ext uri="{FF2B5EF4-FFF2-40B4-BE49-F238E27FC236}">
                <a16:creationId xmlns:a16="http://schemas.microsoft.com/office/drawing/2014/main" id="{6246F8CB-55EA-4935-A24D-58C4F2A140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87100" y="5873754"/>
            <a:ext cx="1104900" cy="847725"/>
          </a:xfrm>
          <a:prstGeom prst="rect">
            <a:avLst/>
          </a:prstGeom>
          <a:noFill/>
          <a:ln>
            <a:noFill/>
          </a:ln>
        </p:spPr>
      </p:pic>
      <p:sp>
        <p:nvSpPr>
          <p:cNvPr id="4" name="Slide Number Placeholder 3">
            <a:extLst>
              <a:ext uri="{FF2B5EF4-FFF2-40B4-BE49-F238E27FC236}">
                <a16:creationId xmlns:a16="http://schemas.microsoft.com/office/drawing/2014/main" id="{6BACB31F-A8D4-44B5-ACE2-8B3200A1F4E2}"/>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7" name="Audio 6">
            <a:hlinkClick r:id="" action="ppaction://media"/>
            <a:extLst>
              <a:ext uri="{FF2B5EF4-FFF2-40B4-BE49-F238E27FC236}">
                <a16:creationId xmlns:a16="http://schemas.microsoft.com/office/drawing/2014/main" id="{913B9E73-F983-454A-A5FC-29CCEE3C9F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40731542"/>
      </p:ext>
    </p:extLst>
  </p:cSld>
  <p:clrMapOvr>
    <a:masterClrMapping/>
  </p:clrMapOvr>
  <mc:AlternateContent xmlns:mc="http://schemas.openxmlformats.org/markup-compatibility/2006" xmlns:p14="http://schemas.microsoft.com/office/powerpoint/2010/main">
    <mc:Choice Requires="p14">
      <p:transition spd="slow" p14:dur="2000" advTm="20614"/>
    </mc:Choice>
    <mc:Fallback xmlns="">
      <p:transition spd="slow" advTm="2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a:bodyPr>
          <a:lstStyle/>
          <a:p>
            <a:r>
              <a:rPr lang="en-GB" sz="4400" dirty="0"/>
              <a:t>Today’s session</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7"/>
            <a:ext cx="10185008" cy="3379864"/>
          </a:xfrm>
        </p:spPr>
        <p:txBody>
          <a:bodyPr>
            <a:normAutofit/>
          </a:bodyPr>
          <a:lstStyle/>
          <a:p>
            <a:endParaRPr lang="en-GB" b="1" dirty="0">
              <a:solidFill>
                <a:schemeClr val="tx1"/>
              </a:solidFill>
            </a:endParaRPr>
          </a:p>
          <a:p>
            <a:r>
              <a:rPr lang="en-GB" dirty="0">
                <a:solidFill>
                  <a:schemeClr val="tx1"/>
                </a:solidFill>
              </a:rPr>
              <a:t>If you want to discuss your child’s transition in more detail, please call our advice line to make an appointment for a 30 minute advice session with one of our case workers</a:t>
            </a:r>
          </a:p>
          <a:p>
            <a:endParaRPr lang="en-GB" dirty="0">
              <a:solidFill>
                <a:schemeClr val="tx1"/>
              </a:solidFill>
            </a:endParaRPr>
          </a:p>
          <a:p>
            <a:r>
              <a:rPr lang="en-GB" dirty="0">
                <a:solidFill>
                  <a:schemeClr val="tx1"/>
                </a:solidFill>
              </a:rPr>
              <a:t>020 7641 5355 or iass@westminster.gov.uk</a:t>
            </a:r>
          </a:p>
          <a:p>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5873754"/>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13717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CD9A5E-ADCF-45CD-B8F2-60EAD9ABBD58}"/>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Title 1">
            <a:extLst>
              <a:ext uri="{FF2B5EF4-FFF2-40B4-BE49-F238E27FC236}">
                <a16:creationId xmlns:a16="http://schemas.microsoft.com/office/drawing/2014/main" id="{7F851D86-3DF2-4CF5-BE7A-CA555A657A9F}"/>
              </a:ext>
            </a:extLst>
          </p:cNvPr>
          <p:cNvSpPr>
            <a:spLocks noGrp="1"/>
          </p:cNvSpPr>
          <p:nvPr>
            <p:ph type="title"/>
          </p:nvPr>
        </p:nvSpPr>
        <p:spPr>
          <a:xfrm>
            <a:off x="2351314" y="136521"/>
            <a:ext cx="8189046" cy="1235079"/>
          </a:xfrm>
        </p:spPr>
        <p:txBody>
          <a:bodyPr>
            <a:normAutofit fontScale="90000"/>
          </a:bodyPr>
          <a:lstStyle/>
          <a:p>
            <a:r>
              <a:rPr lang="en-GB" sz="4400" dirty="0">
                <a:solidFill>
                  <a:schemeClr val="accent2">
                    <a:lumMod val="75000"/>
                  </a:schemeClr>
                </a:solidFill>
              </a:rPr>
              <a:t>Transition for children with SEND:</a:t>
            </a:r>
            <a:br>
              <a:rPr lang="en-GB" dirty="0"/>
            </a:br>
            <a:endParaRPr lang="en-GB" dirty="0"/>
          </a:p>
        </p:txBody>
      </p:sp>
      <p:sp>
        <p:nvSpPr>
          <p:cNvPr id="7" name="TextBox 6">
            <a:extLst>
              <a:ext uri="{FF2B5EF4-FFF2-40B4-BE49-F238E27FC236}">
                <a16:creationId xmlns:a16="http://schemas.microsoft.com/office/drawing/2014/main" id="{766937F6-940D-4B2D-9981-50F69477B2A1}"/>
              </a:ext>
            </a:extLst>
          </p:cNvPr>
          <p:cNvSpPr txBox="1"/>
          <p:nvPr/>
        </p:nvSpPr>
        <p:spPr>
          <a:xfrm>
            <a:off x="1510660" y="1688043"/>
            <a:ext cx="9170680" cy="1938992"/>
          </a:xfrm>
          <a:prstGeom prst="rect">
            <a:avLst/>
          </a:prstGeom>
          <a:noFill/>
        </p:spPr>
        <p:txBody>
          <a:bodyPr wrap="square">
            <a:spAutoFit/>
          </a:bodyPr>
          <a:lstStyle/>
          <a:p>
            <a:pPr marL="342900" indent="-342900">
              <a:buFont typeface="Arial" panose="020B0604020202020204" pitchFamily="34" charset="0"/>
              <a:buChar char="•"/>
            </a:pPr>
            <a:r>
              <a:rPr lang="en-GB" sz="2400" dirty="0"/>
              <a:t>All children can be vulnerable at times of change, particularly those with additional needs</a:t>
            </a:r>
            <a:r>
              <a:rPr kumimoji="0" lang="en-GB" sz="2400" b="1" i="0" u="none" strike="noStrike" kern="1200" cap="none" spc="0" normalizeH="0" baseline="0" noProof="0" dirty="0">
                <a:ln>
                  <a:noFill/>
                </a:ln>
                <a:solidFill>
                  <a:srgbClr val="146194">
                    <a:lumMod val="75000"/>
                  </a:srgbClr>
                </a:solidFill>
                <a:effectLst/>
                <a:uLnTx/>
                <a:uFillTx/>
                <a:ea typeface="+mn-ea"/>
                <a:cs typeface="+mn-cs"/>
              </a:rPr>
              <a:t> </a:t>
            </a:r>
          </a:p>
          <a:p>
            <a:endParaRPr kumimoji="0" lang="en-GB" sz="2400" b="1" i="0" u="none" strike="noStrike" kern="1200" cap="none" spc="0" normalizeH="0" baseline="0" noProof="0" dirty="0">
              <a:ln>
                <a:noFill/>
              </a:ln>
              <a:solidFill>
                <a:srgbClr val="146194">
                  <a:lumMod val="75000"/>
                </a:srgbClr>
              </a:solidFill>
              <a:effectLst/>
              <a:uLnTx/>
              <a:uFillTx/>
              <a:ea typeface="+mn-ea"/>
              <a:cs typeface="+mn-cs"/>
            </a:endParaRPr>
          </a:p>
          <a:p>
            <a:pPr marL="342900" indent="-342900">
              <a:buFont typeface="Arial" panose="020B0604020202020204" pitchFamily="34" charset="0"/>
              <a:buChar char="•"/>
            </a:pPr>
            <a:r>
              <a:rPr lang="en-GB" sz="2400" dirty="0"/>
              <a:t>Every child is different and some will need more support than others to make successful transitions</a:t>
            </a:r>
          </a:p>
        </p:txBody>
      </p:sp>
      <p:pic>
        <p:nvPicPr>
          <p:cNvPr id="8" name="Picture 2" descr="Free Cartoon Confused Face, Download Free Clip Art, Free Clip Art ...">
            <a:extLst>
              <a:ext uri="{FF2B5EF4-FFF2-40B4-BE49-F238E27FC236}">
                <a16:creationId xmlns:a16="http://schemas.microsoft.com/office/drawing/2014/main" id="{1F9DB1EA-B757-4BB0-B1A6-9C91045BB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208" y="3845724"/>
            <a:ext cx="2675642" cy="2648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ASS_logo_WEB">
            <a:extLst>
              <a:ext uri="{FF2B5EF4-FFF2-40B4-BE49-F238E27FC236}">
                <a16:creationId xmlns:a16="http://schemas.microsoft.com/office/drawing/2014/main" id="{064AF8B5-0BFC-4108-BE2C-0AC14DCD95E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44540" y="5932491"/>
            <a:ext cx="1104900" cy="847725"/>
          </a:xfrm>
          <a:prstGeom prst="rect">
            <a:avLst/>
          </a:prstGeom>
          <a:noFill/>
          <a:ln>
            <a:noFill/>
          </a:ln>
        </p:spPr>
      </p:pic>
      <p:pic>
        <p:nvPicPr>
          <p:cNvPr id="2" name="Audio 1">
            <a:hlinkClick r:id="" action="ppaction://media"/>
            <a:extLst>
              <a:ext uri="{FF2B5EF4-FFF2-40B4-BE49-F238E27FC236}">
                <a16:creationId xmlns:a16="http://schemas.microsoft.com/office/drawing/2014/main" id="{71691AB4-4AA6-46B0-976F-5E5F14E351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41492405"/>
      </p:ext>
    </p:extLst>
  </p:cSld>
  <p:clrMapOvr>
    <a:masterClrMapping/>
  </p:clrMapOvr>
  <mc:AlternateContent xmlns:mc="http://schemas.openxmlformats.org/markup-compatibility/2006" xmlns:p14="http://schemas.microsoft.com/office/powerpoint/2010/main">
    <mc:Choice Requires="p14">
      <p:transition spd="slow" p14:dur="2000" advTm="46165"/>
    </mc:Choice>
    <mc:Fallback xmlns="">
      <p:transition spd="slow" advTm="4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576-D28C-4456-940A-743392F85388}"/>
              </a:ext>
            </a:extLst>
          </p:cNvPr>
          <p:cNvSpPr>
            <a:spLocks noGrp="1"/>
          </p:cNvSpPr>
          <p:nvPr>
            <p:ph type="title"/>
          </p:nvPr>
        </p:nvSpPr>
        <p:spPr>
          <a:xfrm>
            <a:off x="838200" y="136521"/>
            <a:ext cx="10515600" cy="1554171"/>
          </a:xfrm>
        </p:spPr>
        <p:txBody>
          <a:bodyPr>
            <a:normAutofit fontScale="90000"/>
          </a:bodyPr>
          <a:lstStyle/>
          <a:p>
            <a:pPr algn="ctr"/>
            <a:r>
              <a:rPr lang="en-GB" dirty="0">
                <a:solidFill>
                  <a:schemeClr val="accent2">
                    <a:lumMod val="75000"/>
                  </a:schemeClr>
                </a:solidFill>
              </a:rPr>
              <a:t>SEND Code of Practice</a:t>
            </a:r>
            <a:br>
              <a:rPr lang="en-GB" dirty="0"/>
            </a:br>
            <a:br>
              <a:rPr lang="en-GB" dirty="0"/>
            </a:br>
            <a:endParaRPr lang="en-GB" dirty="0"/>
          </a:p>
        </p:txBody>
      </p:sp>
      <p:sp>
        <p:nvSpPr>
          <p:cNvPr id="3" name="Content Placeholder 2">
            <a:extLst>
              <a:ext uri="{FF2B5EF4-FFF2-40B4-BE49-F238E27FC236}">
                <a16:creationId xmlns:a16="http://schemas.microsoft.com/office/drawing/2014/main" id="{B88B432B-E44C-4A22-ACFD-F7B81B75ADA8}"/>
              </a:ext>
            </a:extLst>
          </p:cNvPr>
          <p:cNvSpPr>
            <a:spLocks noGrp="1"/>
          </p:cNvSpPr>
          <p:nvPr>
            <p:ph idx="1"/>
          </p:nvPr>
        </p:nvSpPr>
        <p:spPr>
          <a:xfrm>
            <a:off x="838200" y="1248937"/>
            <a:ext cx="10515600" cy="5472542"/>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r>
              <a:rPr lang="en-GB" dirty="0"/>
              <a:t>Details the legal requirements that must be followed without exception</a:t>
            </a:r>
          </a:p>
          <a:p>
            <a:pPr marL="0" indent="0">
              <a:buNone/>
            </a:pPr>
            <a:r>
              <a:rPr lang="en-GB" dirty="0"/>
              <a:t>      </a:t>
            </a:r>
          </a:p>
          <a:p>
            <a:pPr marL="0" indent="0">
              <a:buNone/>
            </a:pPr>
            <a:endParaRPr lang="en-GB" dirty="0"/>
          </a:p>
          <a:p>
            <a:r>
              <a:rPr lang="en-GB" dirty="0"/>
              <a:t>Statutory guidance that must be followed by law</a:t>
            </a:r>
          </a:p>
          <a:p>
            <a:pPr marL="0" indent="0">
              <a:buNone/>
            </a:pPr>
            <a:endParaRPr lang="en-GB" dirty="0"/>
          </a:p>
          <a:p>
            <a:r>
              <a:rPr lang="en-GB" dirty="0"/>
              <a:t>Explains duties of local authorities, health bodies, schools and colleges to provide those with special educational needs under part 3 of the Children and Families Act 2014</a:t>
            </a:r>
          </a:p>
        </p:txBody>
      </p:sp>
      <p:sp>
        <p:nvSpPr>
          <p:cNvPr id="4" name="Slide Number Placeholder 3">
            <a:extLst>
              <a:ext uri="{FF2B5EF4-FFF2-40B4-BE49-F238E27FC236}">
                <a16:creationId xmlns:a16="http://schemas.microsoft.com/office/drawing/2014/main" id="{3A6385B8-9E14-45D6-9176-7A99AADCF051}"/>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8" name="Picture 7" descr="Graphical user interface, text, application, Word&#10;&#10;Description automatically generated">
            <a:extLst>
              <a:ext uri="{FF2B5EF4-FFF2-40B4-BE49-F238E27FC236}">
                <a16:creationId xmlns:a16="http://schemas.microsoft.com/office/drawing/2014/main" id="{393CC3D4-2799-4EB3-80FC-79AC01A23FBB}"/>
              </a:ext>
            </a:extLst>
          </p:cNvPr>
          <p:cNvPicPr/>
          <p:nvPr/>
        </p:nvPicPr>
        <p:blipFill rotWithShape="1">
          <a:blip r:embed="rId5"/>
          <a:srcRect l="6513" t="7436" r="15079" b="5274"/>
          <a:stretch/>
        </p:blipFill>
        <p:spPr bwMode="auto">
          <a:xfrm>
            <a:off x="8375373" y="556590"/>
            <a:ext cx="3056183" cy="2458279"/>
          </a:xfrm>
          <a:prstGeom prst="rect">
            <a:avLst/>
          </a:prstGeom>
          <a:ln>
            <a:noFill/>
          </a:ln>
          <a:extLst>
            <a:ext uri="{53640926-AAD7-44D8-BBD7-CCE9431645EC}">
              <a14:shadowObscured xmlns:a14="http://schemas.microsoft.com/office/drawing/2010/main"/>
            </a:ext>
          </a:extLst>
        </p:spPr>
      </p:pic>
      <p:pic>
        <p:nvPicPr>
          <p:cNvPr id="9" name="Audio 8">
            <a:hlinkClick r:id="" action="ppaction://media"/>
            <a:extLst>
              <a:ext uri="{FF2B5EF4-FFF2-40B4-BE49-F238E27FC236}">
                <a16:creationId xmlns:a16="http://schemas.microsoft.com/office/drawing/2014/main" id="{5B646AD1-6104-4DE2-A774-644EF888CE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72785090"/>
      </p:ext>
    </p:extLst>
  </p:cSld>
  <p:clrMapOvr>
    <a:masterClrMapping/>
  </p:clrMapOvr>
  <mc:AlternateContent xmlns:mc="http://schemas.openxmlformats.org/markup-compatibility/2006" xmlns:p14="http://schemas.microsoft.com/office/powerpoint/2010/main">
    <mc:Choice Requires="p14">
      <p:transition spd="slow" p14:dur="2000" advTm="45669"/>
    </mc:Choice>
    <mc:Fallback xmlns="">
      <p:transition spd="slow" advTm="45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6495-FD01-4CF9-A468-B9F2A05A3689}"/>
              </a:ext>
            </a:extLst>
          </p:cNvPr>
          <p:cNvSpPr>
            <a:spLocks noGrp="1"/>
          </p:cNvSpPr>
          <p:nvPr>
            <p:ph type="ctrTitle"/>
          </p:nvPr>
        </p:nvSpPr>
        <p:spPr>
          <a:xfrm>
            <a:off x="1524000" y="666749"/>
            <a:ext cx="9144000" cy="1166813"/>
          </a:xfrm>
        </p:spPr>
        <p:txBody>
          <a:bodyPr>
            <a:normAutofit/>
          </a:bodyPr>
          <a:lstStyle/>
          <a:p>
            <a:r>
              <a:rPr lang="en-GB" sz="4400" dirty="0">
                <a:solidFill>
                  <a:schemeClr val="accent2">
                    <a:lumMod val="75000"/>
                  </a:schemeClr>
                </a:solidFill>
              </a:rPr>
              <a:t>What the SEND Code of Practice Says:</a:t>
            </a:r>
          </a:p>
        </p:txBody>
      </p:sp>
      <p:sp>
        <p:nvSpPr>
          <p:cNvPr id="3" name="Subtitle 2">
            <a:extLst>
              <a:ext uri="{FF2B5EF4-FFF2-40B4-BE49-F238E27FC236}">
                <a16:creationId xmlns:a16="http://schemas.microsoft.com/office/drawing/2014/main" id="{F10A66B8-A877-4F0C-BD40-10E6845129F2}"/>
              </a:ext>
            </a:extLst>
          </p:cNvPr>
          <p:cNvSpPr>
            <a:spLocks noGrp="1"/>
          </p:cNvSpPr>
          <p:nvPr>
            <p:ph type="subTitle" idx="1"/>
          </p:nvPr>
        </p:nvSpPr>
        <p:spPr>
          <a:xfrm>
            <a:off x="1524000" y="1833562"/>
            <a:ext cx="9144000" cy="3862388"/>
          </a:xfrm>
        </p:spPr>
        <p:txBody>
          <a:bodyPr>
            <a:normAutofit lnSpcReduction="10000"/>
          </a:bodyPr>
          <a:lstStyle/>
          <a:p>
            <a:pPr marR="0" lvl="0" algn="l" defTabSz="457200" rtl="0" eaLnBrk="1" fontAlgn="auto" latinLnBrk="0" hangingPunct="1">
              <a:lnSpc>
                <a:spcPct val="100000"/>
              </a:lnSpc>
              <a:spcBef>
                <a:spcPct val="20000"/>
              </a:spcBef>
              <a:spcAft>
                <a:spcPts val="600"/>
              </a:spcAft>
              <a:buSzPct val="80000"/>
              <a:tabLst/>
              <a:defRPr/>
            </a:pPr>
            <a:r>
              <a:rPr kumimoji="0" lang="en-GB" b="1" i="0" u="none" strike="noStrike" kern="1200" cap="none" spc="0" normalizeH="0" baseline="0" noProof="0" dirty="0">
                <a:ln>
                  <a:noFill/>
                </a:ln>
                <a:effectLst/>
                <a:uLnTx/>
                <a:uFillTx/>
                <a:ea typeface="+mn-ea"/>
                <a:cs typeface="+mn-cs"/>
              </a:rPr>
              <a:t>       All children are entitled to an education that enables them to:</a:t>
            </a:r>
          </a:p>
          <a:p>
            <a:pPr marR="0" lvl="0" algn="l" defTabSz="457200" rtl="0" eaLnBrk="1" fontAlgn="auto" latinLnBrk="0" hangingPunct="1">
              <a:lnSpc>
                <a:spcPct val="100000"/>
              </a:lnSpc>
              <a:spcBef>
                <a:spcPct val="20000"/>
              </a:spcBef>
              <a:spcAft>
                <a:spcPts val="600"/>
              </a:spcAft>
              <a:buSzPct val="80000"/>
              <a:tabLst/>
              <a:defRPr/>
            </a:pPr>
            <a:endParaRPr kumimoji="0" lang="en-GB" b="1" i="0" u="none" strike="noStrike" kern="1200" cap="none" spc="0" normalizeH="0" baseline="0" noProof="0" dirty="0">
              <a:ln>
                <a:noFill/>
              </a:ln>
              <a:effectLst/>
              <a:uLnTx/>
              <a:uFillTx/>
              <a:ea typeface="+mn-ea"/>
              <a:cs typeface="+mn-cs"/>
            </a:endParaRPr>
          </a:p>
          <a:p>
            <a:pPr marL="342900" marR="0" lvl="0" indent="-342900" algn="l" defTabSz="457200" rtl="0" eaLnBrk="1" fontAlgn="auto" latinLnBrk="0" hangingPunct="1">
              <a:lnSpc>
                <a:spcPct val="100000"/>
              </a:lnSpc>
              <a:spcBef>
                <a:spcPct val="20000"/>
              </a:spcBef>
              <a:spcAft>
                <a:spcPts val="600"/>
              </a:spcAft>
              <a:buSzPct val="80000"/>
              <a:buFont typeface="Arial" panose="020B0604020202020204" pitchFamily="34" charset="0"/>
              <a:buChar char="•"/>
              <a:tabLst/>
              <a:defRPr/>
            </a:pPr>
            <a:r>
              <a:rPr kumimoji="0" lang="en-GB" b="0" i="0" u="none" strike="noStrike" kern="1200" cap="none" spc="0" normalizeH="0" baseline="0" noProof="0" dirty="0">
                <a:ln>
                  <a:noFill/>
                </a:ln>
                <a:effectLst/>
                <a:uLnTx/>
                <a:uFillTx/>
                <a:ea typeface="+mn-ea"/>
                <a:cs typeface="+mn-cs"/>
              </a:rPr>
              <a:t>Achieve the best possible educational and other outcomes, and</a:t>
            </a:r>
          </a:p>
          <a:p>
            <a:pPr marL="342900" marR="0" lvl="0" indent="-342900" algn="l" defTabSz="457200" rtl="0" eaLnBrk="1" fontAlgn="auto" latinLnBrk="0" hangingPunct="1">
              <a:lnSpc>
                <a:spcPct val="100000"/>
              </a:lnSpc>
              <a:spcBef>
                <a:spcPct val="20000"/>
              </a:spcBef>
              <a:spcAft>
                <a:spcPts val="600"/>
              </a:spcAft>
              <a:buSzPct val="80000"/>
              <a:buFont typeface="Arial" panose="020B0604020202020204" pitchFamily="34" charset="0"/>
              <a:buChar char="•"/>
              <a:tabLst/>
              <a:defRPr/>
            </a:pPr>
            <a:r>
              <a:rPr kumimoji="0" lang="en-GB" b="0" i="0" u="none" strike="noStrike" kern="1200" cap="none" spc="0" normalizeH="0" baseline="0" noProof="0" dirty="0">
                <a:ln>
                  <a:noFill/>
                </a:ln>
                <a:effectLst/>
                <a:uLnTx/>
                <a:uFillTx/>
                <a:ea typeface="+mn-ea"/>
                <a:cs typeface="+mn-cs"/>
              </a:rPr>
              <a:t>Become confident young children with a growing ability to communicate their own views and ready to make the transition into compulsory education </a:t>
            </a:r>
            <a:r>
              <a:rPr kumimoji="0" lang="en-GB" b="1" i="0" u="none" strike="noStrike" kern="1200" cap="none" spc="0" normalizeH="0" baseline="0" noProof="0" dirty="0">
                <a:ln>
                  <a:noFill/>
                </a:ln>
                <a:effectLst/>
                <a:uLnTx/>
                <a:uFillTx/>
                <a:ea typeface="+mn-ea"/>
                <a:cs typeface="+mn-cs"/>
              </a:rPr>
              <a:t>(Para 5.1)</a:t>
            </a:r>
            <a:endParaRPr kumimoji="0" lang="en-GB" b="0" i="0" u="none" strike="noStrike" kern="1200" cap="none" spc="0" normalizeH="0" baseline="0" noProof="0" dirty="0">
              <a:ln>
                <a:noFill/>
              </a:ln>
              <a:effectLst/>
              <a:uLnTx/>
              <a:uFillTx/>
              <a:ea typeface="+mn-ea"/>
              <a:cs typeface="+mn-cs"/>
            </a:endParaRPr>
          </a:p>
          <a:p>
            <a:pPr marL="342900" marR="0" lvl="0" indent="-342900" algn="l" defTabSz="457200" rtl="0" eaLnBrk="1" fontAlgn="auto" latinLnBrk="0" hangingPunct="1">
              <a:lnSpc>
                <a:spcPct val="100000"/>
              </a:lnSpc>
              <a:spcBef>
                <a:spcPct val="20000"/>
              </a:spcBef>
              <a:spcAft>
                <a:spcPts val="600"/>
              </a:spcAft>
              <a:buSzPct val="80000"/>
              <a:buFont typeface="Arial" panose="020B0604020202020204" pitchFamily="34" charset="0"/>
              <a:buChar char="•"/>
              <a:tabLst/>
              <a:defRPr/>
            </a:pPr>
            <a:r>
              <a:rPr kumimoji="0" lang="en-GB" b="0" i="0" u="none" strike="noStrike" kern="1200" cap="none" spc="0" normalizeH="0" baseline="0" noProof="0" dirty="0">
                <a:ln>
                  <a:noFill/>
                </a:ln>
                <a:effectLst/>
                <a:uLnTx/>
                <a:uFillTx/>
                <a:ea typeface="+mn-ea"/>
                <a:cs typeface="+mn-cs"/>
              </a:rPr>
              <a:t>Important to know that ALL early years providers in maintained, private, voluntary and independent sectors that a Local authority funds are required to have regard to this Code.</a:t>
            </a:r>
          </a:p>
          <a:p>
            <a:endParaRPr lang="en-GB" dirty="0"/>
          </a:p>
        </p:txBody>
      </p:sp>
      <p:pic>
        <p:nvPicPr>
          <p:cNvPr id="4" name="Picture 3" descr="IASS_logo_WEB">
            <a:extLst>
              <a:ext uri="{FF2B5EF4-FFF2-40B4-BE49-F238E27FC236}">
                <a16:creationId xmlns:a16="http://schemas.microsoft.com/office/drawing/2014/main" id="{00EF1DE0-6B52-41E1-9E24-EFE80177D80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953750" y="5848350"/>
            <a:ext cx="1104900" cy="847725"/>
          </a:xfrm>
          <a:prstGeom prst="rect">
            <a:avLst/>
          </a:prstGeom>
          <a:noFill/>
          <a:ln>
            <a:noFill/>
          </a:ln>
        </p:spPr>
      </p:pic>
      <p:pic>
        <p:nvPicPr>
          <p:cNvPr id="5" name="Audio 4">
            <a:hlinkClick r:id="" action="ppaction://media"/>
            <a:extLst>
              <a:ext uri="{FF2B5EF4-FFF2-40B4-BE49-F238E27FC236}">
                <a16:creationId xmlns:a16="http://schemas.microsoft.com/office/drawing/2014/main" id="{E769E9EB-CDC7-49D6-B156-94DFC72931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34520188"/>
      </p:ext>
    </p:extLst>
  </p:cSld>
  <p:clrMapOvr>
    <a:masterClrMapping/>
  </p:clrMapOvr>
  <mc:AlternateContent xmlns:mc="http://schemas.openxmlformats.org/markup-compatibility/2006" xmlns:p14="http://schemas.microsoft.com/office/powerpoint/2010/main">
    <mc:Choice Requires="p14">
      <p:transition spd="slow" p14:dur="2000" advTm="63118"/>
    </mc:Choice>
    <mc:Fallback xmlns="">
      <p:transition spd="slow" advTm="6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29420" y="-677334"/>
            <a:ext cx="8987707" cy="2898059"/>
          </a:xfrm>
        </p:spPr>
        <p:txBody>
          <a:bodyPr vert="horz" lIns="91440" tIns="45720" rIns="91440" bIns="45720" rtlCol="0" anchor="b">
            <a:normAutofit/>
          </a:bodyPr>
          <a:lstStyle/>
          <a:p>
            <a:pPr>
              <a:lnSpc>
                <a:spcPct val="90000"/>
              </a:lnSpc>
            </a:pPr>
            <a:r>
              <a:rPr lang="en-US" sz="4400" dirty="0">
                <a:solidFill>
                  <a:schemeClr val="accent2">
                    <a:lumMod val="75000"/>
                  </a:schemeClr>
                </a:solidFill>
              </a:rPr>
              <a:t>SEND Code of Practice – SEN SUPPORT </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2088599" y="2035277"/>
            <a:ext cx="8311112" cy="3945195"/>
          </a:xfrm>
        </p:spPr>
        <p:txBody>
          <a:bodyPr vert="horz" lIns="91440" tIns="45720" rIns="91440" bIns="45720" rtlCol="0" anchor="t">
            <a:normAutofit lnSpcReduction="10000"/>
          </a:bodyPr>
          <a:lstStyle/>
          <a:p>
            <a:endParaRPr lang="en-GB" sz="2800" u="sng" dirty="0">
              <a:solidFill>
                <a:schemeClr val="tx1"/>
              </a:solidFill>
            </a:endParaRPr>
          </a:p>
          <a:p>
            <a:r>
              <a:rPr lang="en-GB" dirty="0">
                <a:solidFill>
                  <a:schemeClr val="tx1"/>
                </a:solidFill>
              </a:rPr>
              <a:t>	</a:t>
            </a:r>
          </a:p>
          <a:p>
            <a:pPr marL="342900" indent="-342900">
              <a:buFont typeface="Arial" panose="020B0604020202020204" pitchFamily="34" charset="0"/>
              <a:buChar char="•"/>
            </a:pPr>
            <a:r>
              <a:rPr lang="en-GB" b="1" dirty="0">
                <a:solidFill>
                  <a:prstClr val="black"/>
                </a:solidFill>
              </a:rPr>
              <a:t>6.57 : </a:t>
            </a:r>
            <a:r>
              <a:rPr lang="en-GB" dirty="0">
                <a:solidFill>
                  <a:schemeClr val="tx1"/>
                </a:solidFill>
              </a:rPr>
              <a:t>SEN support should include planning and preparation for the transitions between phases of education and preparation for adult life.</a:t>
            </a:r>
          </a:p>
          <a:p>
            <a:pPr marL="342900" indent="-342900">
              <a:buFont typeface="Arial" panose="020B0604020202020204" pitchFamily="34" charset="0"/>
              <a:buChar char="•"/>
            </a:pPr>
            <a:r>
              <a:rPr lang="en-GB" dirty="0">
                <a:solidFill>
                  <a:schemeClr val="tx1"/>
                </a:solidFill>
              </a:rPr>
              <a:t> To support transition, the school should share information with the school, college or other setting the child or young person is moving to.  </a:t>
            </a:r>
          </a:p>
          <a:p>
            <a:pPr marL="342900" indent="-342900">
              <a:buFont typeface="Arial" panose="020B0604020202020204" pitchFamily="34" charset="0"/>
              <a:buChar char="•"/>
            </a:pPr>
            <a:r>
              <a:rPr lang="en-GB" dirty="0">
                <a:solidFill>
                  <a:schemeClr val="tx1"/>
                </a:solidFill>
              </a:rPr>
              <a:t> Schools should agree with parents and pupils the information to be shared as part of this planning process.</a:t>
            </a:r>
            <a:endParaRPr lang="en-US" dirty="0">
              <a:solidFill>
                <a:schemeClr val="tx1"/>
              </a:solidFill>
            </a:endParaRPr>
          </a:p>
        </p:txBody>
      </p:sp>
      <p:pic>
        <p:nvPicPr>
          <p:cNvPr id="6" name="Picture 5" descr="IASS_logo_WEB">
            <a:extLst>
              <a:ext uri="{FF2B5EF4-FFF2-40B4-BE49-F238E27FC236}">
                <a16:creationId xmlns:a16="http://schemas.microsoft.com/office/drawing/2014/main" id="{A7671EB9-4920-4EF9-A190-CBC49138C3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87100" y="5980472"/>
            <a:ext cx="1104900" cy="847725"/>
          </a:xfrm>
          <a:prstGeom prst="rect">
            <a:avLst/>
          </a:prstGeom>
          <a:noFill/>
          <a:ln>
            <a:noFill/>
          </a:ln>
        </p:spPr>
      </p:pic>
      <p:sp>
        <p:nvSpPr>
          <p:cNvPr id="5" name="Slide Number Placeholder 4">
            <a:extLst>
              <a:ext uri="{FF2B5EF4-FFF2-40B4-BE49-F238E27FC236}">
                <a16:creationId xmlns:a16="http://schemas.microsoft.com/office/drawing/2014/main" id="{8C464AAF-F6C1-488D-9C5B-A8C28267B583}"/>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8" name="Audio 7">
            <a:hlinkClick r:id="" action="ppaction://media"/>
            <a:extLst>
              <a:ext uri="{FF2B5EF4-FFF2-40B4-BE49-F238E27FC236}">
                <a16:creationId xmlns:a16="http://schemas.microsoft.com/office/drawing/2014/main" id="{22CBDBA9-DA84-45D9-B6B6-68DD41225E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09158491"/>
      </p:ext>
    </p:extLst>
  </p:cSld>
  <p:clrMapOvr>
    <a:masterClrMapping/>
  </p:clrMapOvr>
  <mc:AlternateContent xmlns:mc="http://schemas.openxmlformats.org/markup-compatibility/2006" xmlns:p14="http://schemas.microsoft.com/office/powerpoint/2010/main">
    <mc:Choice Requires="p14">
      <p:transition spd="slow" p14:dur="2000" advTm="37069"/>
    </mc:Choice>
    <mc:Fallback xmlns="">
      <p:transition spd="slow" advTm="3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F8C3FF9-0636-41D1-BF3C-A0C107798EDA}"/>
              </a:ext>
            </a:extLst>
          </p:cNvPr>
          <p:cNvGraphicFramePr/>
          <p:nvPr>
            <p:extLst>
              <p:ext uri="{D42A27DB-BD31-4B8C-83A1-F6EECF244321}">
                <p14:modId xmlns:p14="http://schemas.microsoft.com/office/powerpoint/2010/main" val="2421698864"/>
              </p:ext>
            </p:extLst>
          </p:nvPr>
        </p:nvGraphicFramePr>
        <p:xfrm>
          <a:off x="8587409" y="4704521"/>
          <a:ext cx="3604591" cy="21534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1D1DD3BE-95E3-41B4-AE33-9577CF444112}"/>
              </a:ext>
            </a:extLst>
          </p:cNvPr>
          <p:cNvSpPr txBox="1"/>
          <p:nvPr/>
        </p:nvSpPr>
        <p:spPr>
          <a:xfrm>
            <a:off x="1085850" y="1292007"/>
            <a:ext cx="10774845" cy="4524315"/>
          </a:xfrm>
          <a:prstGeom prst="rect">
            <a:avLst/>
          </a:prstGeom>
          <a:noFill/>
        </p:spPr>
        <p:txBody>
          <a:bodyPr wrap="square">
            <a:spAutoFit/>
          </a:bodyPr>
          <a:lstStyle/>
          <a:p>
            <a:pPr marL="342900" indent="-342900">
              <a:buFont typeface="Arial" panose="020B0604020202020204" pitchFamily="34" charset="0"/>
              <a:buChar char="•"/>
            </a:pPr>
            <a:r>
              <a:rPr lang="en-GB" sz="2400" b="1" dirty="0"/>
              <a:t>Assess: </a:t>
            </a:r>
            <a:r>
              <a:rPr lang="en-GB" sz="2400" dirty="0"/>
              <a:t>Your child’s teacher along with the school’s Special Educational Needs Coordinator (SENCO) work together to understand your child’s needs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t>Plan: </a:t>
            </a:r>
            <a:r>
              <a:rPr lang="en-GB" sz="2400" dirty="0"/>
              <a:t>The teacher/s and the SENCO should in discussion with you agree on the support to be put in place, the goals wanted for your child and a date for review</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t>Do: </a:t>
            </a:r>
            <a:r>
              <a:rPr lang="en-GB" sz="2400" dirty="0"/>
              <a:t>The school will put the planned support in place.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t>Review: </a:t>
            </a:r>
            <a:r>
              <a:rPr lang="en-GB" sz="2400" dirty="0"/>
              <a:t>Your child’s SEN support should be reviewed to see how well the SEN provision put in place has helped them meet their goals</a:t>
            </a:r>
          </a:p>
          <a:p>
            <a:pPr marL="342900" indent="-342900">
              <a:buFont typeface="Arial" panose="020B0604020202020204" pitchFamily="34" charset="0"/>
              <a:buChar char="•"/>
            </a:pPr>
            <a:endParaRPr lang="en-GB" sz="2400" dirty="0"/>
          </a:p>
          <a:p>
            <a:endParaRPr lang="en-GB" sz="2400" dirty="0"/>
          </a:p>
        </p:txBody>
      </p:sp>
      <p:sp>
        <p:nvSpPr>
          <p:cNvPr id="7" name="TextBox 6">
            <a:extLst>
              <a:ext uri="{FF2B5EF4-FFF2-40B4-BE49-F238E27FC236}">
                <a16:creationId xmlns:a16="http://schemas.microsoft.com/office/drawing/2014/main" id="{FB879300-2B96-4202-9158-343C26B9BD5E}"/>
              </a:ext>
            </a:extLst>
          </p:cNvPr>
          <p:cNvSpPr txBox="1"/>
          <p:nvPr/>
        </p:nvSpPr>
        <p:spPr>
          <a:xfrm>
            <a:off x="1413212" y="522566"/>
            <a:ext cx="10532896" cy="769441"/>
          </a:xfrm>
          <a:prstGeom prst="rect">
            <a:avLst/>
          </a:prstGeom>
          <a:noFill/>
        </p:spPr>
        <p:txBody>
          <a:bodyPr wrap="square" rtlCol="0">
            <a:spAutoFit/>
          </a:bodyPr>
          <a:lstStyle/>
          <a:p>
            <a:r>
              <a:rPr lang="en-GB" sz="4400" dirty="0">
                <a:solidFill>
                  <a:schemeClr val="accent2">
                    <a:lumMod val="75000"/>
                  </a:schemeClr>
                </a:solidFill>
                <a:latin typeface="+mj-lt"/>
              </a:rPr>
              <a:t>SEN Support And The Graduated Approach</a:t>
            </a:r>
          </a:p>
        </p:txBody>
      </p:sp>
      <p:pic>
        <p:nvPicPr>
          <p:cNvPr id="2" name="Audio 1">
            <a:hlinkClick r:id="" action="ppaction://media"/>
            <a:extLst>
              <a:ext uri="{FF2B5EF4-FFF2-40B4-BE49-F238E27FC236}">
                <a16:creationId xmlns:a16="http://schemas.microsoft.com/office/drawing/2014/main" id="{43CB7194-950C-4D7A-90BA-8DEDA9167E3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66332734"/>
      </p:ext>
    </p:extLst>
  </p:cSld>
  <p:clrMapOvr>
    <a:masterClrMapping/>
  </p:clrMapOvr>
  <mc:AlternateContent xmlns:mc="http://schemas.openxmlformats.org/markup-compatibility/2006" xmlns:p14="http://schemas.microsoft.com/office/powerpoint/2010/main">
    <mc:Choice Requires="p14">
      <p:transition spd="slow" p14:dur="2000" advTm="113429"/>
    </mc:Choice>
    <mc:Fallback xmlns="">
      <p:transition spd="slow" advTm="11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7|5.4"/>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20.6"/>
</p:tagLst>
</file>

<file path=ppt/tags/tag12.xml><?xml version="1.0" encoding="utf-8"?>
<p:tagLst xmlns:a="http://schemas.openxmlformats.org/drawingml/2006/main" xmlns:r="http://schemas.openxmlformats.org/officeDocument/2006/relationships" xmlns:p="http://schemas.openxmlformats.org/presentationml/2006/main">
  <p:tag name="TIMING" val="|1.6"/>
</p:tagLst>
</file>

<file path=ppt/tags/tag13.xml><?xml version="1.0" encoding="utf-8"?>
<p:tagLst xmlns:a="http://schemas.openxmlformats.org/drawingml/2006/main" xmlns:r="http://schemas.openxmlformats.org/officeDocument/2006/relationships" xmlns:p="http://schemas.openxmlformats.org/presentationml/2006/main">
  <p:tag name="TIMING" val="|5.8|1.7|1.2|1.5|1.3|1.2|1.1|1.5|1.1"/>
</p:tagLst>
</file>

<file path=ppt/tags/tag14.xml><?xml version="1.0" encoding="utf-8"?>
<p:tagLst xmlns:a="http://schemas.openxmlformats.org/drawingml/2006/main" xmlns:r="http://schemas.openxmlformats.org/officeDocument/2006/relationships" xmlns:p="http://schemas.openxmlformats.org/presentationml/2006/main">
  <p:tag name="TIMING" val="|5.7|5.4|4.5|7.5|4.9"/>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9.4|6.3|4.9"/>
</p:tagLst>
</file>

<file path=ppt/tags/tag4.xml><?xml version="1.0" encoding="utf-8"?>
<p:tagLst xmlns:a="http://schemas.openxmlformats.org/drawingml/2006/main" xmlns:r="http://schemas.openxmlformats.org/officeDocument/2006/relationships" xmlns:p="http://schemas.openxmlformats.org/presentationml/2006/main">
  <p:tag name="TIMING" val="|5|5.6|5.5|10.5"/>
</p:tagLst>
</file>

<file path=ppt/tags/tag5.xml><?xml version="1.0" encoding="utf-8"?>
<p:tagLst xmlns:a="http://schemas.openxmlformats.org/drawingml/2006/main" xmlns:r="http://schemas.openxmlformats.org/officeDocument/2006/relationships" xmlns:p="http://schemas.openxmlformats.org/presentationml/2006/main">
  <p:tag name="TIMING" val="|8.2|1.2|9|10.1"/>
</p:tagLst>
</file>

<file path=ppt/tags/tag6.xml><?xml version="1.0" encoding="utf-8"?>
<p:tagLst xmlns:a="http://schemas.openxmlformats.org/drawingml/2006/main" xmlns:r="http://schemas.openxmlformats.org/officeDocument/2006/relationships" xmlns:p="http://schemas.openxmlformats.org/presentationml/2006/main">
  <p:tag name="TIMING" val="|27.4"/>
</p:tagLst>
</file>

<file path=ppt/tags/tag7.xml><?xml version="1.0" encoding="utf-8"?>
<p:tagLst xmlns:a="http://schemas.openxmlformats.org/drawingml/2006/main" xmlns:r="http://schemas.openxmlformats.org/officeDocument/2006/relationships" xmlns:p="http://schemas.openxmlformats.org/presentationml/2006/main">
  <p:tag name="TIMING" val="|3.5|10.8|12.7"/>
</p:tagLst>
</file>

<file path=ppt/tags/tag8.xml><?xml version="1.0" encoding="utf-8"?>
<p:tagLst xmlns:a="http://schemas.openxmlformats.org/drawingml/2006/main" xmlns:r="http://schemas.openxmlformats.org/officeDocument/2006/relationships" xmlns:p="http://schemas.openxmlformats.org/presentationml/2006/main">
  <p:tag name="TIMING" val="|0.9|2.3|13.4|9.7|9.7"/>
</p:tagLst>
</file>

<file path=ppt/tags/tag9.xml><?xml version="1.0" encoding="utf-8"?>
<p:tagLst xmlns:a="http://schemas.openxmlformats.org/drawingml/2006/main" xmlns:r="http://schemas.openxmlformats.org/officeDocument/2006/relationships" xmlns:p="http://schemas.openxmlformats.org/presentationml/2006/main">
  <p:tag name="TIMING" val="|1.1|1.4|12.9|13.5|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C382B03733BE4A9301AA9A4D398819" ma:contentTypeVersion="13" ma:contentTypeDescription="Create a new document." ma:contentTypeScope="" ma:versionID="4183fb53f07c064eddb5b8edfce3678b">
  <xsd:schema xmlns:xsd="http://www.w3.org/2001/XMLSchema" xmlns:xs="http://www.w3.org/2001/XMLSchema" xmlns:p="http://schemas.microsoft.com/office/2006/metadata/properties" xmlns:ns3="522a04b5-c381-4fbd-a67b-77acbdc099b1" xmlns:ns4="5f7deed4-1afb-43ba-9e35-75e7ab738890" targetNamespace="http://schemas.microsoft.com/office/2006/metadata/properties" ma:root="true" ma:fieldsID="a9a5281e254dc37deb751ec7a6a9c370" ns3:_="" ns4:_="">
    <xsd:import namespace="522a04b5-c381-4fbd-a67b-77acbdc099b1"/>
    <xsd:import namespace="5f7deed4-1afb-43ba-9e35-75e7ab73889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2a04b5-c381-4fbd-a67b-77acbdc09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7deed4-1afb-43ba-9e35-75e7ab73889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67D700-731A-402E-AE2D-8D57521FBBF9}">
  <ds:schemaRefs>
    <ds:schemaRef ds:uri="http://schemas.microsoft.com/office/2006/metadata/properties"/>
    <ds:schemaRef ds:uri="http://schemas.microsoft.com/office/2006/documentManagement/types"/>
    <ds:schemaRef ds:uri="http://purl.org/dc/terms/"/>
    <ds:schemaRef ds:uri="5f7deed4-1afb-43ba-9e35-75e7ab738890"/>
    <ds:schemaRef ds:uri="http://purl.org/dc/dcmitype/"/>
    <ds:schemaRef ds:uri="http://schemas.microsoft.com/office/infopath/2007/PartnerControls"/>
    <ds:schemaRef ds:uri="http://purl.org/dc/elements/1.1/"/>
    <ds:schemaRef ds:uri="http://schemas.openxmlformats.org/package/2006/metadata/core-properties"/>
    <ds:schemaRef ds:uri="522a04b5-c381-4fbd-a67b-77acbdc099b1"/>
    <ds:schemaRef ds:uri="http://www.w3.org/XML/1998/namespace"/>
  </ds:schemaRefs>
</ds:datastoreItem>
</file>

<file path=customXml/itemProps2.xml><?xml version="1.0" encoding="utf-8"?>
<ds:datastoreItem xmlns:ds="http://schemas.openxmlformats.org/officeDocument/2006/customXml" ds:itemID="{C0030DA1-4177-4E06-89E0-362B86EBC233}">
  <ds:schemaRefs>
    <ds:schemaRef ds:uri="http://schemas.microsoft.com/sharepoint/v3/contenttype/forms"/>
  </ds:schemaRefs>
</ds:datastoreItem>
</file>

<file path=customXml/itemProps3.xml><?xml version="1.0" encoding="utf-8"?>
<ds:datastoreItem xmlns:ds="http://schemas.openxmlformats.org/officeDocument/2006/customXml" ds:itemID="{69B30F9A-15CA-4878-B54E-9E8BBF6AE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2a04b5-c381-4fbd-a67b-77acbdc099b1"/>
    <ds:schemaRef ds:uri="5f7deed4-1afb-43ba-9e35-75e7ab738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2305</TotalTime>
  <Words>1222</Words>
  <Application>Microsoft Office PowerPoint</Application>
  <PresentationFormat>Widescreen</PresentationFormat>
  <Paragraphs>154</Paragraphs>
  <Slides>18</Slides>
  <Notes>13</Notes>
  <HiddenSlides>1</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Transition From Nursery to Primary School</vt:lpstr>
      <vt:lpstr>Westminster Information, Advice and Support Service (IASS) </vt:lpstr>
      <vt:lpstr> Today’s session </vt:lpstr>
      <vt:lpstr>Today’s session</vt:lpstr>
      <vt:lpstr>Transition for children with SEND: </vt:lpstr>
      <vt:lpstr>SEND Code of Practice  </vt:lpstr>
      <vt:lpstr>What the SEND Code of Practice Says:</vt:lpstr>
      <vt:lpstr>SEND Code of Practice – SEN SUPPORT  </vt:lpstr>
      <vt:lpstr>PowerPoint Presentation</vt:lpstr>
      <vt:lpstr> The School Admissions Process</vt:lpstr>
      <vt:lpstr>SEND Code of Practice – EHCP </vt:lpstr>
      <vt:lpstr>        EHCP – Appealing Section I</vt:lpstr>
      <vt:lpstr>Key staff to support your child </vt:lpstr>
      <vt:lpstr>Supporting your child with transitions: </vt:lpstr>
      <vt:lpstr>What you can expect to happen: </vt:lpstr>
      <vt:lpstr>Resources and activities the school should provide:</vt:lpstr>
      <vt:lpstr>Questions you may want to ask the school:</vt:lpstr>
      <vt:lpstr> 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from  nursery to primary school</dc:title>
  <dc:creator>Smith, Mahalia: WCC</dc:creator>
  <cp:lastModifiedBy>Smith, Mahalia: WCC</cp:lastModifiedBy>
  <cp:revision>28</cp:revision>
  <dcterms:created xsi:type="dcterms:W3CDTF">2020-06-09T12:00:30Z</dcterms:created>
  <dcterms:modified xsi:type="dcterms:W3CDTF">2021-11-15T12:06:13Z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0x01010060C382B03733BE4A9301AA9A4D398819</vt:lpwstr>
  </property>
</Properties>
</file>